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0"/>
  </p:notesMasterIdLst>
  <p:sldIdLst>
    <p:sldId id="256" r:id="rId3"/>
    <p:sldId id="281" r:id="rId4"/>
    <p:sldId id="285" r:id="rId5"/>
    <p:sldId id="293" r:id="rId6"/>
    <p:sldId id="280" r:id="rId7"/>
    <p:sldId id="286" r:id="rId8"/>
    <p:sldId id="30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ois Bogacz" initials="FB" lastIdx="3" clrIdx="0">
    <p:extLst>
      <p:ext uri="{19B8F6BF-5375-455C-9EA6-DF929625EA0E}">
        <p15:presenceInfo xmlns:p15="http://schemas.microsoft.com/office/powerpoint/2012/main" userId="Francois Bogac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462"/>
    <p:restoredTop sz="66852" autoAdjust="0"/>
  </p:normalViewPr>
  <p:slideViewPr>
    <p:cSldViewPr snapToGrid="0" snapToObjects="1">
      <p:cViewPr varScale="1">
        <p:scale>
          <a:sx n="18" d="100"/>
          <a:sy n="18" d="100"/>
        </p:scale>
        <p:origin x="232" y="1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11DA9D-4CC8-4F49-B620-7C4F8B2D306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210FC9A-B4D9-46F1-85CE-CC87FED2E289}">
      <dgm:prSet/>
      <dgm:spPr/>
      <dgm:t>
        <a:bodyPr/>
        <a:lstStyle/>
        <a:p>
          <a:r>
            <a:rPr lang="pt-BR" dirty="0"/>
            <a:t>6 </a:t>
          </a:r>
          <a:r>
            <a:rPr lang="pt-BR" dirty="0" err="1"/>
            <a:t>elements</a:t>
          </a:r>
          <a:r>
            <a:rPr lang="pt-BR" dirty="0"/>
            <a:t> </a:t>
          </a:r>
          <a:r>
            <a:rPr lang="pt-BR" dirty="0" err="1"/>
            <a:t>to</a:t>
          </a:r>
          <a:r>
            <a:rPr lang="pt-BR" dirty="0"/>
            <a:t> </a:t>
          </a:r>
          <a:r>
            <a:rPr lang="pt-BR" dirty="0" err="1"/>
            <a:t>disclose</a:t>
          </a:r>
          <a:r>
            <a:rPr lang="pt-BR" dirty="0"/>
            <a:t> at </a:t>
          </a:r>
          <a:r>
            <a:rPr lang="pt-BR" dirty="0" err="1"/>
            <a:t>the</a:t>
          </a:r>
          <a:r>
            <a:rPr lang="pt-BR" dirty="0"/>
            <a:t> start </a:t>
          </a:r>
          <a:r>
            <a:rPr lang="pt-BR" dirty="0" err="1"/>
            <a:t>of</a:t>
          </a:r>
          <a:r>
            <a:rPr lang="pt-BR" dirty="0"/>
            <a:t> </a:t>
          </a:r>
          <a:r>
            <a:rPr lang="pt-BR" dirty="0" err="1"/>
            <a:t>any</a:t>
          </a:r>
          <a:r>
            <a:rPr lang="pt-BR" dirty="0"/>
            <a:t> </a:t>
          </a:r>
          <a:r>
            <a:rPr lang="pt-BR" dirty="0" err="1"/>
            <a:t>mediation</a:t>
          </a:r>
          <a:r>
            <a:rPr lang="pt-BR" dirty="0"/>
            <a:t> . . . </a:t>
          </a:r>
          <a:endParaRPr lang="en-US" dirty="0"/>
        </a:p>
      </dgm:t>
    </dgm:pt>
    <dgm:pt modelId="{80A4647D-28D5-45EB-9D52-AE1880B4BD83}" type="parTrans" cxnId="{66F52657-0484-4520-B118-0F5BF05CBCEA}">
      <dgm:prSet/>
      <dgm:spPr/>
      <dgm:t>
        <a:bodyPr/>
        <a:lstStyle/>
        <a:p>
          <a:endParaRPr lang="en-US"/>
        </a:p>
      </dgm:t>
    </dgm:pt>
    <dgm:pt modelId="{1F08F020-B65D-430C-96B5-12CECD149D43}" type="sibTrans" cxnId="{66F52657-0484-4520-B118-0F5BF05CBCEA}">
      <dgm:prSet/>
      <dgm:spPr/>
      <dgm:t>
        <a:bodyPr/>
        <a:lstStyle/>
        <a:p>
          <a:endParaRPr lang="en-US"/>
        </a:p>
      </dgm:t>
    </dgm:pt>
    <dgm:pt modelId="{67F4131A-8D2B-4C01-BCC0-C21B1C2BBAC0}">
      <dgm:prSet custT="1"/>
      <dgm:spPr/>
      <dgm:t>
        <a:bodyPr/>
        <a:lstStyle/>
        <a:p>
          <a:r>
            <a:rPr lang="pt-BR" sz="2400" dirty="0" err="1"/>
            <a:t>Conflict</a:t>
          </a:r>
          <a:r>
            <a:rPr lang="pt-BR" sz="2400" dirty="0"/>
            <a:t> </a:t>
          </a:r>
          <a:r>
            <a:rPr lang="pt-BR" sz="2400" dirty="0" err="1"/>
            <a:t>of</a:t>
          </a:r>
          <a:r>
            <a:rPr lang="pt-BR" sz="2400" dirty="0"/>
            <a:t> </a:t>
          </a:r>
          <a:r>
            <a:rPr lang="pt-BR" sz="2400" dirty="0" err="1"/>
            <a:t>interest</a:t>
          </a:r>
          <a:endParaRPr lang="en-US" sz="2400" dirty="0"/>
        </a:p>
      </dgm:t>
    </dgm:pt>
    <dgm:pt modelId="{5DE779F3-B6B8-4F2F-8A1F-168E6D365506}" type="parTrans" cxnId="{3FE74303-AECE-410D-B907-7A6E8508FB51}">
      <dgm:prSet/>
      <dgm:spPr/>
      <dgm:t>
        <a:bodyPr/>
        <a:lstStyle/>
        <a:p>
          <a:endParaRPr lang="en-US"/>
        </a:p>
      </dgm:t>
    </dgm:pt>
    <dgm:pt modelId="{CEEE44B6-DFF7-40F4-93A3-CF57BD3E0B2C}" type="sibTrans" cxnId="{3FE74303-AECE-410D-B907-7A6E8508FB51}">
      <dgm:prSet/>
      <dgm:spPr/>
      <dgm:t>
        <a:bodyPr/>
        <a:lstStyle/>
        <a:p>
          <a:endParaRPr lang="en-US"/>
        </a:p>
      </dgm:t>
    </dgm:pt>
    <dgm:pt modelId="{85714F48-861F-4468-929E-13F6AE793AAA}">
      <dgm:prSet custT="1"/>
      <dgm:spPr/>
      <dgm:t>
        <a:bodyPr/>
        <a:lstStyle/>
        <a:p>
          <a:r>
            <a:rPr lang="pt-BR" sz="2400" dirty="0" err="1"/>
            <a:t>Confidentiality</a:t>
          </a:r>
          <a:endParaRPr lang="en-US" sz="2400" dirty="0"/>
        </a:p>
      </dgm:t>
    </dgm:pt>
    <dgm:pt modelId="{9A2BEB04-5462-4DAF-831D-9607DAD3954E}" type="parTrans" cxnId="{63E0F294-10AD-4E19-83DE-5748648BA153}">
      <dgm:prSet/>
      <dgm:spPr/>
      <dgm:t>
        <a:bodyPr/>
        <a:lstStyle/>
        <a:p>
          <a:endParaRPr lang="en-US"/>
        </a:p>
      </dgm:t>
    </dgm:pt>
    <dgm:pt modelId="{E6F7DC2C-0D0E-413F-8941-FFBE88AAE97C}" type="sibTrans" cxnId="{63E0F294-10AD-4E19-83DE-5748648BA153}">
      <dgm:prSet/>
      <dgm:spPr/>
      <dgm:t>
        <a:bodyPr/>
        <a:lstStyle/>
        <a:p>
          <a:endParaRPr lang="en-US"/>
        </a:p>
      </dgm:t>
    </dgm:pt>
    <dgm:pt modelId="{F1A31319-1E97-426B-942D-7A357D5F58E7}">
      <dgm:prSet custT="1"/>
      <dgm:spPr/>
      <dgm:t>
        <a:bodyPr/>
        <a:lstStyle/>
        <a:p>
          <a:r>
            <a:rPr lang="pt-BR" sz="2400" dirty="0"/>
            <a:t>General </a:t>
          </a:r>
          <a:r>
            <a:rPr lang="pt-BR" sz="2400" dirty="0" err="1"/>
            <a:t>process</a:t>
          </a:r>
          <a:endParaRPr lang="en-US" sz="2400" dirty="0"/>
        </a:p>
      </dgm:t>
    </dgm:pt>
    <dgm:pt modelId="{9CA8FC65-C2D9-4C6E-98F5-E3BDAA3FE165}" type="parTrans" cxnId="{4FE6F1D4-5F30-4E1D-93AE-3F6FA9EDE40C}">
      <dgm:prSet/>
      <dgm:spPr/>
      <dgm:t>
        <a:bodyPr/>
        <a:lstStyle/>
        <a:p>
          <a:endParaRPr lang="en-US"/>
        </a:p>
      </dgm:t>
    </dgm:pt>
    <dgm:pt modelId="{32143990-FB82-4828-8812-0B1AC691229E}" type="sibTrans" cxnId="{4FE6F1D4-5F30-4E1D-93AE-3F6FA9EDE40C}">
      <dgm:prSet/>
      <dgm:spPr/>
      <dgm:t>
        <a:bodyPr/>
        <a:lstStyle/>
        <a:p>
          <a:endParaRPr lang="en-US"/>
        </a:p>
      </dgm:t>
    </dgm:pt>
    <dgm:pt modelId="{45BB8C49-64CE-4126-A1DA-B486AE203F87}">
      <dgm:prSet custT="1"/>
      <dgm:spPr/>
      <dgm:t>
        <a:bodyPr/>
        <a:lstStyle/>
        <a:p>
          <a:r>
            <a:rPr lang="pt-BR" sz="2400" dirty="0"/>
            <a:t>Role </a:t>
          </a:r>
          <a:r>
            <a:rPr lang="pt-BR" sz="2400" dirty="0" err="1"/>
            <a:t>of</a:t>
          </a:r>
          <a:r>
            <a:rPr lang="pt-BR" sz="2400" dirty="0"/>
            <a:t> </a:t>
          </a:r>
          <a:r>
            <a:rPr lang="pt-BR" sz="2400" dirty="0" err="1"/>
            <a:t>the</a:t>
          </a:r>
          <a:r>
            <a:rPr lang="pt-BR" sz="2400" dirty="0"/>
            <a:t> </a:t>
          </a:r>
          <a:r>
            <a:rPr lang="pt-BR" sz="2400" dirty="0" err="1"/>
            <a:t>mediator</a:t>
          </a:r>
          <a:r>
            <a:rPr lang="pt-BR" sz="2400" dirty="0"/>
            <a:t> </a:t>
          </a:r>
          <a:r>
            <a:rPr lang="pt-BR" sz="2400" dirty="0" err="1"/>
            <a:t>and</a:t>
          </a:r>
          <a:r>
            <a:rPr lang="pt-BR" sz="2400" dirty="0"/>
            <a:t> </a:t>
          </a:r>
          <a:r>
            <a:rPr lang="pt-BR" sz="2400" dirty="0" err="1"/>
            <a:t>parties</a:t>
          </a:r>
          <a:endParaRPr lang="en-US" sz="2400" dirty="0"/>
        </a:p>
      </dgm:t>
    </dgm:pt>
    <dgm:pt modelId="{6CD4D8B7-B8EB-4EF2-9A9C-E9B5631436A6}" type="parTrans" cxnId="{3D18FFE1-D976-4740-A8E0-688B67B16518}">
      <dgm:prSet/>
      <dgm:spPr/>
      <dgm:t>
        <a:bodyPr/>
        <a:lstStyle/>
        <a:p>
          <a:endParaRPr lang="en-US"/>
        </a:p>
      </dgm:t>
    </dgm:pt>
    <dgm:pt modelId="{6FF5F762-6098-45A4-BA21-ACCD192815DA}" type="sibTrans" cxnId="{3D18FFE1-D976-4740-A8E0-688B67B16518}">
      <dgm:prSet/>
      <dgm:spPr/>
      <dgm:t>
        <a:bodyPr/>
        <a:lstStyle/>
        <a:p>
          <a:endParaRPr lang="en-US"/>
        </a:p>
      </dgm:t>
    </dgm:pt>
    <dgm:pt modelId="{DB04B015-709B-4AF9-AF95-1A4DA4215A0E}">
      <dgm:prSet custT="1"/>
      <dgm:spPr/>
      <dgm:t>
        <a:bodyPr/>
        <a:lstStyle/>
        <a:p>
          <a:r>
            <a:rPr lang="pt-BR" sz="2400"/>
            <a:t>Technology</a:t>
          </a:r>
          <a:endParaRPr lang="en-US" sz="2400"/>
        </a:p>
      </dgm:t>
    </dgm:pt>
    <dgm:pt modelId="{2718EEDF-71D9-4C7A-BAC4-765BD58DDDAA}" type="parTrans" cxnId="{018A0344-233F-4369-91DC-55B7FC9800A5}">
      <dgm:prSet/>
      <dgm:spPr/>
      <dgm:t>
        <a:bodyPr/>
        <a:lstStyle/>
        <a:p>
          <a:endParaRPr lang="en-US"/>
        </a:p>
      </dgm:t>
    </dgm:pt>
    <dgm:pt modelId="{D8AA9E31-45C7-41BE-BD18-F9BDA07F52ED}" type="sibTrans" cxnId="{018A0344-233F-4369-91DC-55B7FC9800A5}">
      <dgm:prSet/>
      <dgm:spPr/>
      <dgm:t>
        <a:bodyPr/>
        <a:lstStyle/>
        <a:p>
          <a:endParaRPr lang="en-US"/>
        </a:p>
      </dgm:t>
    </dgm:pt>
    <dgm:pt modelId="{C2AE4730-0A69-4972-90ED-D1B35CBBE212}">
      <dgm:prSet custT="1"/>
      <dgm:spPr/>
      <dgm:t>
        <a:bodyPr/>
        <a:lstStyle/>
        <a:p>
          <a:r>
            <a:rPr lang="pt-BR" sz="2400" dirty="0" err="1"/>
            <a:t>Impact</a:t>
          </a:r>
          <a:r>
            <a:rPr lang="pt-BR" sz="2400" dirty="0"/>
            <a:t> </a:t>
          </a:r>
          <a:r>
            <a:rPr lang="pt-BR" sz="2400" dirty="0" err="1"/>
            <a:t>of</a:t>
          </a:r>
          <a:r>
            <a:rPr lang="pt-BR" sz="2400" dirty="0"/>
            <a:t> </a:t>
          </a:r>
          <a:r>
            <a:rPr lang="pt-BR" sz="2400" dirty="0" err="1"/>
            <a:t>venue</a:t>
          </a:r>
          <a:endParaRPr lang="en-US" sz="2400" dirty="0"/>
        </a:p>
      </dgm:t>
    </dgm:pt>
    <dgm:pt modelId="{99D0A254-6AA6-4408-A845-5602F9FDCC7B}" type="parTrans" cxnId="{07B9A45C-5E14-4110-A47E-4031BBB07FE8}">
      <dgm:prSet/>
      <dgm:spPr/>
      <dgm:t>
        <a:bodyPr/>
        <a:lstStyle/>
        <a:p>
          <a:endParaRPr lang="en-US"/>
        </a:p>
      </dgm:t>
    </dgm:pt>
    <dgm:pt modelId="{24781668-2D1A-4B26-A805-7D18D7F1E795}" type="sibTrans" cxnId="{07B9A45C-5E14-4110-A47E-4031BBB07FE8}">
      <dgm:prSet/>
      <dgm:spPr/>
      <dgm:t>
        <a:bodyPr/>
        <a:lstStyle/>
        <a:p>
          <a:endParaRPr lang="en-US"/>
        </a:p>
      </dgm:t>
    </dgm:pt>
    <dgm:pt modelId="{D8BAC4D2-4C16-4F7B-8CC2-523D733932AA}">
      <dgm:prSet/>
      <dgm:spPr/>
      <dgm:t>
        <a:bodyPr/>
        <a:lstStyle/>
        <a:p>
          <a:r>
            <a:rPr lang="pt-BR" dirty="0"/>
            <a:t>. . . </a:t>
          </a:r>
          <a:r>
            <a:rPr lang="pt-BR" dirty="0" err="1"/>
            <a:t>delivering</a:t>
          </a:r>
          <a:r>
            <a:rPr lang="pt-BR" dirty="0"/>
            <a:t> a global </a:t>
          </a:r>
          <a:r>
            <a:rPr lang="pt-BR" dirty="0" err="1"/>
            <a:t>message</a:t>
          </a:r>
          <a:r>
            <a:rPr lang="pt-BR" dirty="0"/>
            <a:t> </a:t>
          </a:r>
          <a:r>
            <a:rPr lang="pt-BR" dirty="0" err="1"/>
            <a:t>to</a:t>
          </a:r>
          <a:r>
            <a:rPr lang="pt-BR" dirty="0"/>
            <a:t> </a:t>
          </a:r>
          <a:r>
            <a:rPr lang="pt-BR" dirty="0" err="1"/>
            <a:t>parties</a:t>
          </a:r>
          <a:r>
            <a:rPr lang="pt-BR" dirty="0"/>
            <a:t> </a:t>
          </a:r>
          <a:r>
            <a:rPr lang="pt-BR" dirty="0" err="1"/>
            <a:t>regarding</a:t>
          </a:r>
          <a:r>
            <a:rPr lang="pt-BR" dirty="0"/>
            <a:t> </a:t>
          </a:r>
          <a:r>
            <a:rPr lang="pt-BR" dirty="0" err="1"/>
            <a:t>what</a:t>
          </a:r>
          <a:r>
            <a:rPr lang="pt-BR" dirty="0"/>
            <a:t> </a:t>
          </a:r>
          <a:r>
            <a:rPr lang="pt-BR" dirty="0" err="1"/>
            <a:t>they</a:t>
          </a:r>
          <a:r>
            <a:rPr lang="pt-BR" dirty="0"/>
            <a:t> </a:t>
          </a:r>
          <a:r>
            <a:rPr lang="pt-BR" dirty="0" err="1"/>
            <a:t>can</a:t>
          </a:r>
          <a:r>
            <a:rPr lang="pt-BR" dirty="0"/>
            <a:t> </a:t>
          </a:r>
          <a:r>
            <a:rPr lang="pt-BR" dirty="0" err="1"/>
            <a:t>expect</a:t>
          </a:r>
          <a:r>
            <a:rPr lang="pt-BR" dirty="0"/>
            <a:t> from Mediation, </a:t>
          </a:r>
          <a:r>
            <a:rPr lang="pt-BR" dirty="0" err="1"/>
            <a:t>whatever</a:t>
          </a:r>
          <a:r>
            <a:rPr lang="pt-BR" dirty="0"/>
            <a:t> </a:t>
          </a:r>
          <a:r>
            <a:rPr lang="pt-BR" dirty="0" err="1"/>
            <a:t>their</a:t>
          </a:r>
          <a:r>
            <a:rPr lang="pt-BR" dirty="0"/>
            <a:t> </a:t>
          </a:r>
          <a:r>
            <a:rPr lang="en-MY" dirty="0"/>
            <a:t>cultural, religious, legal, or national context.</a:t>
          </a:r>
          <a:endParaRPr lang="en-US" dirty="0"/>
        </a:p>
      </dgm:t>
    </dgm:pt>
    <dgm:pt modelId="{2A2B4249-1159-4895-93F4-A3C4F66563C6}" type="parTrans" cxnId="{A0BDAC8C-6F19-4AE5-9912-D150C80232F4}">
      <dgm:prSet/>
      <dgm:spPr/>
      <dgm:t>
        <a:bodyPr/>
        <a:lstStyle/>
        <a:p>
          <a:endParaRPr lang="en-US"/>
        </a:p>
      </dgm:t>
    </dgm:pt>
    <dgm:pt modelId="{8486664A-DAE9-469D-9299-9079886AB700}" type="sibTrans" cxnId="{A0BDAC8C-6F19-4AE5-9912-D150C80232F4}">
      <dgm:prSet/>
      <dgm:spPr/>
      <dgm:t>
        <a:bodyPr/>
        <a:lstStyle/>
        <a:p>
          <a:endParaRPr lang="en-US"/>
        </a:p>
      </dgm:t>
    </dgm:pt>
    <dgm:pt modelId="{662ACB62-90E5-E64E-AD06-190CA27A61D6}" type="pres">
      <dgm:prSet presAssocID="{1811DA9D-4CC8-4F49-B620-7C4F8B2D3067}" presName="linear" presStyleCnt="0">
        <dgm:presLayoutVars>
          <dgm:animLvl val="lvl"/>
          <dgm:resizeHandles val="exact"/>
        </dgm:presLayoutVars>
      </dgm:prSet>
      <dgm:spPr/>
    </dgm:pt>
    <dgm:pt modelId="{619B8A92-422A-564D-9BE0-CB63055F8A4C}" type="pres">
      <dgm:prSet presAssocID="{2210FC9A-B4D9-46F1-85CE-CC87FED2E289}" presName="parentText" presStyleLbl="node1" presStyleIdx="0" presStyleCnt="2">
        <dgm:presLayoutVars>
          <dgm:chMax val="0"/>
          <dgm:bulletEnabled val="1"/>
        </dgm:presLayoutVars>
      </dgm:prSet>
      <dgm:spPr/>
    </dgm:pt>
    <dgm:pt modelId="{586E2C3D-536A-F248-8AD7-B00EB15A8575}" type="pres">
      <dgm:prSet presAssocID="{2210FC9A-B4D9-46F1-85CE-CC87FED2E289}" presName="childText" presStyleLbl="revTx" presStyleIdx="0" presStyleCnt="1">
        <dgm:presLayoutVars>
          <dgm:bulletEnabled val="1"/>
        </dgm:presLayoutVars>
      </dgm:prSet>
      <dgm:spPr/>
    </dgm:pt>
    <dgm:pt modelId="{2AFC4273-4AF8-D548-A403-DEE8D35CE3B2}" type="pres">
      <dgm:prSet presAssocID="{D8BAC4D2-4C16-4F7B-8CC2-523D733932AA}" presName="parentText" presStyleLbl="node1" presStyleIdx="1" presStyleCnt="2">
        <dgm:presLayoutVars>
          <dgm:chMax val="0"/>
          <dgm:bulletEnabled val="1"/>
        </dgm:presLayoutVars>
      </dgm:prSet>
      <dgm:spPr/>
    </dgm:pt>
  </dgm:ptLst>
  <dgm:cxnLst>
    <dgm:cxn modelId="{3FE74303-AECE-410D-B907-7A6E8508FB51}" srcId="{2210FC9A-B4D9-46F1-85CE-CC87FED2E289}" destId="{67F4131A-8D2B-4C01-BCC0-C21B1C2BBAC0}" srcOrd="0" destOrd="0" parTransId="{5DE779F3-B6B8-4F2F-8A1F-168E6D365506}" sibTransId="{CEEE44B6-DFF7-40F4-93A3-CF57BD3E0B2C}"/>
    <dgm:cxn modelId="{D3AF0705-D169-8C49-AC82-0DA1B798B0FF}" type="presOf" srcId="{45BB8C49-64CE-4126-A1DA-B486AE203F87}" destId="{586E2C3D-536A-F248-8AD7-B00EB15A8575}" srcOrd="0" destOrd="3" presId="urn:microsoft.com/office/officeart/2005/8/layout/vList2"/>
    <dgm:cxn modelId="{6D290E26-9C75-CD4A-8FD0-4F8856BB8BB9}" type="presOf" srcId="{D8BAC4D2-4C16-4F7B-8CC2-523D733932AA}" destId="{2AFC4273-4AF8-D548-A403-DEE8D35CE3B2}" srcOrd="0" destOrd="0" presId="urn:microsoft.com/office/officeart/2005/8/layout/vList2"/>
    <dgm:cxn modelId="{843AB826-47C9-CE49-9EFE-2AD50922A13C}" type="presOf" srcId="{67F4131A-8D2B-4C01-BCC0-C21B1C2BBAC0}" destId="{586E2C3D-536A-F248-8AD7-B00EB15A8575}" srcOrd="0" destOrd="0" presId="urn:microsoft.com/office/officeart/2005/8/layout/vList2"/>
    <dgm:cxn modelId="{A3FE6B2A-CAFB-9F4E-9E0D-AFC4E48FE302}" type="presOf" srcId="{2210FC9A-B4D9-46F1-85CE-CC87FED2E289}" destId="{619B8A92-422A-564D-9BE0-CB63055F8A4C}" srcOrd="0" destOrd="0" presId="urn:microsoft.com/office/officeart/2005/8/layout/vList2"/>
    <dgm:cxn modelId="{9D447435-86CC-5447-8691-BB37D46DBEF9}" type="presOf" srcId="{F1A31319-1E97-426B-942D-7A357D5F58E7}" destId="{586E2C3D-536A-F248-8AD7-B00EB15A8575}" srcOrd="0" destOrd="2" presId="urn:microsoft.com/office/officeart/2005/8/layout/vList2"/>
    <dgm:cxn modelId="{018A0344-233F-4369-91DC-55B7FC9800A5}" srcId="{2210FC9A-B4D9-46F1-85CE-CC87FED2E289}" destId="{DB04B015-709B-4AF9-AF95-1A4DA4215A0E}" srcOrd="4" destOrd="0" parTransId="{2718EEDF-71D9-4C7A-BAC4-765BD58DDDAA}" sibTransId="{D8AA9E31-45C7-41BE-BD18-F9BDA07F52ED}"/>
    <dgm:cxn modelId="{66F52657-0484-4520-B118-0F5BF05CBCEA}" srcId="{1811DA9D-4CC8-4F49-B620-7C4F8B2D3067}" destId="{2210FC9A-B4D9-46F1-85CE-CC87FED2E289}" srcOrd="0" destOrd="0" parTransId="{80A4647D-28D5-45EB-9D52-AE1880B4BD83}" sibTransId="{1F08F020-B65D-430C-96B5-12CECD149D43}"/>
    <dgm:cxn modelId="{07B9A45C-5E14-4110-A47E-4031BBB07FE8}" srcId="{2210FC9A-B4D9-46F1-85CE-CC87FED2E289}" destId="{C2AE4730-0A69-4972-90ED-D1B35CBBE212}" srcOrd="5" destOrd="0" parTransId="{99D0A254-6AA6-4408-A845-5602F9FDCC7B}" sibTransId="{24781668-2D1A-4B26-A805-7D18D7F1E795}"/>
    <dgm:cxn modelId="{55520B64-1FB4-C143-89DD-B0634A61FB94}" type="presOf" srcId="{C2AE4730-0A69-4972-90ED-D1B35CBBE212}" destId="{586E2C3D-536A-F248-8AD7-B00EB15A8575}" srcOrd="0" destOrd="5" presId="urn:microsoft.com/office/officeart/2005/8/layout/vList2"/>
    <dgm:cxn modelId="{B8C1FC73-CA39-444B-86DE-0ACE1999E27A}" type="presOf" srcId="{DB04B015-709B-4AF9-AF95-1A4DA4215A0E}" destId="{586E2C3D-536A-F248-8AD7-B00EB15A8575}" srcOrd="0" destOrd="4" presId="urn:microsoft.com/office/officeart/2005/8/layout/vList2"/>
    <dgm:cxn modelId="{9213DB7B-05E0-7F4C-9AE7-CE5E10A3B599}" type="presOf" srcId="{1811DA9D-4CC8-4F49-B620-7C4F8B2D3067}" destId="{662ACB62-90E5-E64E-AD06-190CA27A61D6}" srcOrd="0" destOrd="0" presId="urn:microsoft.com/office/officeart/2005/8/layout/vList2"/>
    <dgm:cxn modelId="{5976787D-164A-9043-B2F3-93D07EFF3674}" type="presOf" srcId="{85714F48-861F-4468-929E-13F6AE793AAA}" destId="{586E2C3D-536A-F248-8AD7-B00EB15A8575}" srcOrd="0" destOrd="1" presId="urn:microsoft.com/office/officeart/2005/8/layout/vList2"/>
    <dgm:cxn modelId="{A0BDAC8C-6F19-4AE5-9912-D150C80232F4}" srcId="{1811DA9D-4CC8-4F49-B620-7C4F8B2D3067}" destId="{D8BAC4D2-4C16-4F7B-8CC2-523D733932AA}" srcOrd="1" destOrd="0" parTransId="{2A2B4249-1159-4895-93F4-A3C4F66563C6}" sibTransId="{8486664A-DAE9-469D-9299-9079886AB700}"/>
    <dgm:cxn modelId="{63E0F294-10AD-4E19-83DE-5748648BA153}" srcId="{2210FC9A-B4D9-46F1-85CE-CC87FED2E289}" destId="{85714F48-861F-4468-929E-13F6AE793AAA}" srcOrd="1" destOrd="0" parTransId="{9A2BEB04-5462-4DAF-831D-9607DAD3954E}" sibTransId="{E6F7DC2C-0D0E-413F-8941-FFBE88AAE97C}"/>
    <dgm:cxn modelId="{4FE6F1D4-5F30-4E1D-93AE-3F6FA9EDE40C}" srcId="{2210FC9A-B4D9-46F1-85CE-CC87FED2E289}" destId="{F1A31319-1E97-426B-942D-7A357D5F58E7}" srcOrd="2" destOrd="0" parTransId="{9CA8FC65-C2D9-4C6E-98F5-E3BDAA3FE165}" sibTransId="{32143990-FB82-4828-8812-0B1AC691229E}"/>
    <dgm:cxn modelId="{3D18FFE1-D976-4740-A8E0-688B67B16518}" srcId="{2210FC9A-B4D9-46F1-85CE-CC87FED2E289}" destId="{45BB8C49-64CE-4126-A1DA-B486AE203F87}" srcOrd="3" destOrd="0" parTransId="{6CD4D8B7-B8EB-4EF2-9A9C-E9B5631436A6}" sibTransId="{6FF5F762-6098-45A4-BA21-ACCD192815DA}"/>
    <dgm:cxn modelId="{C7D86298-F6C3-804E-A878-2DF050820A90}" type="presParOf" srcId="{662ACB62-90E5-E64E-AD06-190CA27A61D6}" destId="{619B8A92-422A-564D-9BE0-CB63055F8A4C}" srcOrd="0" destOrd="0" presId="urn:microsoft.com/office/officeart/2005/8/layout/vList2"/>
    <dgm:cxn modelId="{0A34052B-BBE0-4645-9791-DA7831C9D47D}" type="presParOf" srcId="{662ACB62-90E5-E64E-AD06-190CA27A61D6}" destId="{586E2C3D-536A-F248-8AD7-B00EB15A8575}" srcOrd="1" destOrd="0" presId="urn:microsoft.com/office/officeart/2005/8/layout/vList2"/>
    <dgm:cxn modelId="{BF2B6EE2-4E29-2644-AFF2-398B17A87DE0}" type="presParOf" srcId="{662ACB62-90E5-E64E-AD06-190CA27A61D6}" destId="{2AFC4273-4AF8-D548-A403-DEE8D35CE3B2}"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11DA9D-4CC8-4F49-B620-7C4F8B2D306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210FC9A-B4D9-46F1-85CE-CC87FED2E289}">
      <dgm:prSet custT="1"/>
      <dgm:spPr/>
      <dgm:t>
        <a:bodyPr/>
        <a:lstStyle/>
        <a:p>
          <a:pPr algn="ctr"/>
          <a:r>
            <a:rPr lang="pt-BR" sz="3600" dirty="0" err="1">
              <a:solidFill>
                <a:srgbClr val="FEFFFF"/>
              </a:solidFill>
            </a:rPr>
            <a:t>To</a:t>
          </a:r>
          <a:r>
            <a:rPr lang="pt-BR" sz="3600" dirty="0">
              <a:solidFill>
                <a:srgbClr val="FEFFFF"/>
              </a:solidFill>
            </a:rPr>
            <a:t> </a:t>
          </a:r>
          <a:r>
            <a:rPr lang="pt-BR" sz="3600" dirty="0" err="1">
              <a:solidFill>
                <a:srgbClr val="FEFFFF"/>
              </a:solidFill>
            </a:rPr>
            <a:t>make</a:t>
          </a:r>
          <a:r>
            <a:rPr lang="pt-BR" sz="3600" dirty="0">
              <a:solidFill>
                <a:srgbClr val="FEFFFF"/>
              </a:solidFill>
            </a:rPr>
            <a:t> </a:t>
          </a:r>
          <a:r>
            <a:rPr lang="pt-BR" sz="3600" dirty="0" err="1">
              <a:solidFill>
                <a:srgbClr val="FEFFFF"/>
              </a:solidFill>
            </a:rPr>
            <a:t>mediation</a:t>
          </a:r>
          <a:r>
            <a:rPr lang="pt-BR" sz="3600" dirty="0">
              <a:solidFill>
                <a:srgbClr val="FEFFFF"/>
              </a:solidFill>
            </a:rPr>
            <a:t> </a:t>
          </a:r>
          <a:r>
            <a:rPr lang="pt-BR" sz="3600" dirty="0" err="1">
              <a:solidFill>
                <a:srgbClr val="FEFFFF"/>
              </a:solidFill>
            </a:rPr>
            <a:t>mainstream</a:t>
          </a:r>
          <a:r>
            <a:rPr lang="pt-BR" sz="3600" dirty="0">
              <a:solidFill>
                <a:srgbClr val="FEFFFF"/>
              </a:solidFill>
            </a:rPr>
            <a:t> </a:t>
          </a:r>
          <a:r>
            <a:rPr lang="pt-BR" sz="3600" dirty="0" err="1">
              <a:solidFill>
                <a:srgbClr val="FEFFFF"/>
              </a:solidFill>
            </a:rPr>
            <a:t>worldwide</a:t>
          </a:r>
          <a:r>
            <a:rPr lang="pt-BR" sz="3600" dirty="0">
              <a:solidFill>
                <a:srgbClr val="FEFFFF"/>
              </a:solidFill>
            </a:rPr>
            <a:t> – </a:t>
          </a:r>
          <a:r>
            <a:rPr lang="pt-BR" sz="3600" dirty="0" err="1">
              <a:solidFill>
                <a:srgbClr val="FEFFFF"/>
              </a:solidFill>
            </a:rPr>
            <a:t>to</a:t>
          </a:r>
          <a:r>
            <a:rPr lang="pt-BR" sz="3600" dirty="0">
              <a:solidFill>
                <a:srgbClr val="FEFFFF"/>
              </a:solidFill>
            </a:rPr>
            <a:t> </a:t>
          </a:r>
          <a:r>
            <a:rPr lang="pt-BR" sz="3600" dirty="0" err="1">
              <a:solidFill>
                <a:srgbClr val="FEFFFF"/>
              </a:solidFill>
            </a:rPr>
            <a:t>ensure</a:t>
          </a:r>
          <a:r>
            <a:rPr lang="pt-BR" sz="3600" dirty="0">
              <a:solidFill>
                <a:srgbClr val="FEFFFF"/>
              </a:solidFill>
            </a:rPr>
            <a:t> </a:t>
          </a:r>
          <a:r>
            <a:rPr lang="pt-BR" sz="3600" dirty="0" err="1">
              <a:solidFill>
                <a:srgbClr val="FEFFFF"/>
              </a:solidFill>
            </a:rPr>
            <a:t>adequate</a:t>
          </a:r>
          <a:r>
            <a:rPr lang="pt-BR" sz="3600" dirty="0">
              <a:solidFill>
                <a:srgbClr val="FEFFFF"/>
              </a:solidFill>
            </a:rPr>
            <a:t> self-</a:t>
          </a:r>
          <a:r>
            <a:rPr lang="pt-BR" sz="3600" dirty="0" err="1">
              <a:solidFill>
                <a:srgbClr val="FEFFFF"/>
              </a:solidFill>
            </a:rPr>
            <a:t>determination</a:t>
          </a:r>
          <a:endParaRPr lang="en-US" sz="3600" dirty="0"/>
        </a:p>
      </dgm:t>
    </dgm:pt>
    <dgm:pt modelId="{80A4647D-28D5-45EB-9D52-AE1880B4BD83}" type="parTrans" cxnId="{66F52657-0484-4520-B118-0F5BF05CBCEA}">
      <dgm:prSet/>
      <dgm:spPr/>
      <dgm:t>
        <a:bodyPr/>
        <a:lstStyle/>
        <a:p>
          <a:endParaRPr lang="en-US"/>
        </a:p>
      </dgm:t>
    </dgm:pt>
    <dgm:pt modelId="{1F08F020-B65D-430C-96B5-12CECD149D43}" type="sibTrans" cxnId="{66F52657-0484-4520-B118-0F5BF05CBCEA}">
      <dgm:prSet/>
      <dgm:spPr/>
      <dgm:t>
        <a:bodyPr/>
        <a:lstStyle/>
        <a:p>
          <a:endParaRPr lang="en-US"/>
        </a:p>
      </dgm:t>
    </dgm:pt>
    <dgm:pt modelId="{662ACB62-90E5-E64E-AD06-190CA27A61D6}" type="pres">
      <dgm:prSet presAssocID="{1811DA9D-4CC8-4F49-B620-7C4F8B2D3067}" presName="linear" presStyleCnt="0">
        <dgm:presLayoutVars>
          <dgm:animLvl val="lvl"/>
          <dgm:resizeHandles val="exact"/>
        </dgm:presLayoutVars>
      </dgm:prSet>
      <dgm:spPr/>
    </dgm:pt>
    <dgm:pt modelId="{619B8A92-422A-564D-9BE0-CB63055F8A4C}" type="pres">
      <dgm:prSet presAssocID="{2210FC9A-B4D9-46F1-85CE-CC87FED2E289}" presName="parentText" presStyleLbl="node1" presStyleIdx="0" presStyleCnt="1">
        <dgm:presLayoutVars>
          <dgm:chMax val="0"/>
          <dgm:bulletEnabled val="1"/>
        </dgm:presLayoutVars>
      </dgm:prSet>
      <dgm:spPr/>
    </dgm:pt>
  </dgm:ptLst>
  <dgm:cxnLst>
    <dgm:cxn modelId="{A3FE6B2A-CAFB-9F4E-9E0D-AFC4E48FE302}" type="presOf" srcId="{2210FC9A-B4D9-46F1-85CE-CC87FED2E289}" destId="{619B8A92-422A-564D-9BE0-CB63055F8A4C}" srcOrd="0" destOrd="0" presId="urn:microsoft.com/office/officeart/2005/8/layout/vList2"/>
    <dgm:cxn modelId="{66F52657-0484-4520-B118-0F5BF05CBCEA}" srcId="{1811DA9D-4CC8-4F49-B620-7C4F8B2D3067}" destId="{2210FC9A-B4D9-46F1-85CE-CC87FED2E289}" srcOrd="0" destOrd="0" parTransId="{80A4647D-28D5-45EB-9D52-AE1880B4BD83}" sibTransId="{1F08F020-B65D-430C-96B5-12CECD149D43}"/>
    <dgm:cxn modelId="{9213DB7B-05E0-7F4C-9AE7-CE5E10A3B599}" type="presOf" srcId="{1811DA9D-4CC8-4F49-B620-7C4F8B2D3067}" destId="{662ACB62-90E5-E64E-AD06-190CA27A61D6}" srcOrd="0" destOrd="0" presId="urn:microsoft.com/office/officeart/2005/8/layout/vList2"/>
    <dgm:cxn modelId="{C7D86298-F6C3-804E-A878-2DF050820A90}" type="presParOf" srcId="{662ACB62-90E5-E64E-AD06-190CA27A61D6}" destId="{619B8A92-422A-564D-9BE0-CB63055F8A4C}"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B8A92-422A-564D-9BE0-CB63055F8A4C}">
      <dsp:nvSpPr>
        <dsp:cNvPr id="0" name=""/>
        <dsp:cNvSpPr/>
      </dsp:nvSpPr>
      <dsp:spPr>
        <a:xfrm>
          <a:off x="0" y="11077"/>
          <a:ext cx="7048537" cy="1053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t-BR" sz="1900" kern="1200" dirty="0"/>
            <a:t>6 </a:t>
          </a:r>
          <a:r>
            <a:rPr lang="pt-BR" sz="1900" kern="1200" dirty="0" err="1"/>
            <a:t>elements</a:t>
          </a:r>
          <a:r>
            <a:rPr lang="pt-BR" sz="1900" kern="1200" dirty="0"/>
            <a:t> </a:t>
          </a:r>
          <a:r>
            <a:rPr lang="pt-BR" sz="1900" kern="1200" dirty="0" err="1"/>
            <a:t>to</a:t>
          </a:r>
          <a:r>
            <a:rPr lang="pt-BR" sz="1900" kern="1200" dirty="0"/>
            <a:t> </a:t>
          </a:r>
          <a:r>
            <a:rPr lang="pt-BR" sz="1900" kern="1200" dirty="0" err="1"/>
            <a:t>disclose</a:t>
          </a:r>
          <a:r>
            <a:rPr lang="pt-BR" sz="1900" kern="1200" dirty="0"/>
            <a:t> at </a:t>
          </a:r>
          <a:r>
            <a:rPr lang="pt-BR" sz="1900" kern="1200" dirty="0" err="1"/>
            <a:t>the</a:t>
          </a:r>
          <a:r>
            <a:rPr lang="pt-BR" sz="1900" kern="1200" dirty="0"/>
            <a:t> start </a:t>
          </a:r>
          <a:r>
            <a:rPr lang="pt-BR" sz="1900" kern="1200" dirty="0" err="1"/>
            <a:t>of</a:t>
          </a:r>
          <a:r>
            <a:rPr lang="pt-BR" sz="1900" kern="1200" dirty="0"/>
            <a:t> </a:t>
          </a:r>
          <a:r>
            <a:rPr lang="pt-BR" sz="1900" kern="1200" dirty="0" err="1"/>
            <a:t>any</a:t>
          </a:r>
          <a:r>
            <a:rPr lang="pt-BR" sz="1900" kern="1200" dirty="0"/>
            <a:t> </a:t>
          </a:r>
          <a:r>
            <a:rPr lang="pt-BR" sz="1900" kern="1200" dirty="0" err="1"/>
            <a:t>mediation</a:t>
          </a:r>
          <a:r>
            <a:rPr lang="pt-BR" sz="1900" kern="1200" dirty="0"/>
            <a:t> . . . </a:t>
          </a:r>
          <a:endParaRPr lang="en-US" sz="1900" kern="1200" dirty="0"/>
        </a:p>
      </dsp:txBody>
      <dsp:txXfrm>
        <a:off x="51444" y="62521"/>
        <a:ext cx="6945649" cy="950952"/>
      </dsp:txXfrm>
    </dsp:sp>
    <dsp:sp modelId="{586E2C3D-536A-F248-8AD7-B00EB15A8575}">
      <dsp:nvSpPr>
        <dsp:cNvPr id="0" name=""/>
        <dsp:cNvSpPr/>
      </dsp:nvSpPr>
      <dsp:spPr>
        <a:xfrm>
          <a:off x="0" y="1064918"/>
          <a:ext cx="7048537" cy="2477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791"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pt-BR" sz="2400" kern="1200" dirty="0" err="1"/>
            <a:t>Conflict</a:t>
          </a:r>
          <a:r>
            <a:rPr lang="pt-BR" sz="2400" kern="1200" dirty="0"/>
            <a:t> </a:t>
          </a:r>
          <a:r>
            <a:rPr lang="pt-BR" sz="2400" kern="1200" dirty="0" err="1"/>
            <a:t>of</a:t>
          </a:r>
          <a:r>
            <a:rPr lang="pt-BR" sz="2400" kern="1200" dirty="0"/>
            <a:t> </a:t>
          </a:r>
          <a:r>
            <a:rPr lang="pt-BR" sz="2400" kern="1200" dirty="0" err="1"/>
            <a:t>interest</a:t>
          </a:r>
          <a:endParaRPr lang="en-US" sz="2400" kern="1200" dirty="0"/>
        </a:p>
        <a:p>
          <a:pPr marL="228600" lvl="1" indent="-228600" algn="l" defTabSz="1066800">
            <a:lnSpc>
              <a:spcPct val="90000"/>
            </a:lnSpc>
            <a:spcBef>
              <a:spcPct val="0"/>
            </a:spcBef>
            <a:spcAft>
              <a:spcPct val="20000"/>
            </a:spcAft>
            <a:buChar char="•"/>
          </a:pPr>
          <a:r>
            <a:rPr lang="pt-BR" sz="2400" kern="1200" dirty="0" err="1"/>
            <a:t>Confidentiality</a:t>
          </a:r>
          <a:endParaRPr lang="en-US" sz="2400" kern="1200" dirty="0"/>
        </a:p>
        <a:p>
          <a:pPr marL="228600" lvl="1" indent="-228600" algn="l" defTabSz="1066800">
            <a:lnSpc>
              <a:spcPct val="90000"/>
            </a:lnSpc>
            <a:spcBef>
              <a:spcPct val="0"/>
            </a:spcBef>
            <a:spcAft>
              <a:spcPct val="20000"/>
            </a:spcAft>
            <a:buChar char="•"/>
          </a:pPr>
          <a:r>
            <a:rPr lang="pt-BR" sz="2400" kern="1200" dirty="0"/>
            <a:t>General </a:t>
          </a:r>
          <a:r>
            <a:rPr lang="pt-BR" sz="2400" kern="1200" dirty="0" err="1"/>
            <a:t>process</a:t>
          </a:r>
          <a:endParaRPr lang="en-US" sz="2400" kern="1200" dirty="0"/>
        </a:p>
        <a:p>
          <a:pPr marL="228600" lvl="1" indent="-228600" algn="l" defTabSz="1066800">
            <a:lnSpc>
              <a:spcPct val="90000"/>
            </a:lnSpc>
            <a:spcBef>
              <a:spcPct val="0"/>
            </a:spcBef>
            <a:spcAft>
              <a:spcPct val="20000"/>
            </a:spcAft>
            <a:buChar char="•"/>
          </a:pPr>
          <a:r>
            <a:rPr lang="pt-BR" sz="2400" kern="1200" dirty="0"/>
            <a:t>Role </a:t>
          </a:r>
          <a:r>
            <a:rPr lang="pt-BR" sz="2400" kern="1200" dirty="0" err="1"/>
            <a:t>of</a:t>
          </a:r>
          <a:r>
            <a:rPr lang="pt-BR" sz="2400" kern="1200" dirty="0"/>
            <a:t> </a:t>
          </a:r>
          <a:r>
            <a:rPr lang="pt-BR" sz="2400" kern="1200" dirty="0" err="1"/>
            <a:t>the</a:t>
          </a:r>
          <a:r>
            <a:rPr lang="pt-BR" sz="2400" kern="1200" dirty="0"/>
            <a:t> </a:t>
          </a:r>
          <a:r>
            <a:rPr lang="pt-BR" sz="2400" kern="1200" dirty="0" err="1"/>
            <a:t>mediator</a:t>
          </a:r>
          <a:r>
            <a:rPr lang="pt-BR" sz="2400" kern="1200" dirty="0"/>
            <a:t> </a:t>
          </a:r>
          <a:r>
            <a:rPr lang="pt-BR" sz="2400" kern="1200" dirty="0" err="1"/>
            <a:t>and</a:t>
          </a:r>
          <a:r>
            <a:rPr lang="pt-BR" sz="2400" kern="1200" dirty="0"/>
            <a:t> </a:t>
          </a:r>
          <a:r>
            <a:rPr lang="pt-BR" sz="2400" kern="1200" dirty="0" err="1"/>
            <a:t>parties</a:t>
          </a:r>
          <a:endParaRPr lang="en-US" sz="2400" kern="1200" dirty="0"/>
        </a:p>
        <a:p>
          <a:pPr marL="228600" lvl="1" indent="-228600" algn="l" defTabSz="1066800">
            <a:lnSpc>
              <a:spcPct val="90000"/>
            </a:lnSpc>
            <a:spcBef>
              <a:spcPct val="0"/>
            </a:spcBef>
            <a:spcAft>
              <a:spcPct val="20000"/>
            </a:spcAft>
            <a:buChar char="•"/>
          </a:pPr>
          <a:r>
            <a:rPr lang="pt-BR" sz="2400" kern="1200"/>
            <a:t>Technology</a:t>
          </a:r>
          <a:endParaRPr lang="en-US" sz="2400" kern="1200"/>
        </a:p>
        <a:p>
          <a:pPr marL="228600" lvl="1" indent="-228600" algn="l" defTabSz="1066800">
            <a:lnSpc>
              <a:spcPct val="90000"/>
            </a:lnSpc>
            <a:spcBef>
              <a:spcPct val="0"/>
            </a:spcBef>
            <a:spcAft>
              <a:spcPct val="20000"/>
            </a:spcAft>
            <a:buChar char="•"/>
          </a:pPr>
          <a:r>
            <a:rPr lang="pt-BR" sz="2400" kern="1200" dirty="0" err="1"/>
            <a:t>Impact</a:t>
          </a:r>
          <a:r>
            <a:rPr lang="pt-BR" sz="2400" kern="1200" dirty="0"/>
            <a:t> </a:t>
          </a:r>
          <a:r>
            <a:rPr lang="pt-BR" sz="2400" kern="1200" dirty="0" err="1"/>
            <a:t>of</a:t>
          </a:r>
          <a:r>
            <a:rPr lang="pt-BR" sz="2400" kern="1200" dirty="0"/>
            <a:t> </a:t>
          </a:r>
          <a:r>
            <a:rPr lang="pt-BR" sz="2400" kern="1200" dirty="0" err="1"/>
            <a:t>venue</a:t>
          </a:r>
          <a:endParaRPr lang="en-US" sz="2400" kern="1200" dirty="0"/>
        </a:p>
      </dsp:txBody>
      <dsp:txXfrm>
        <a:off x="0" y="1064918"/>
        <a:ext cx="7048537" cy="2477790"/>
      </dsp:txXfrm>
    </dsp:sp>
    <dsp:sp modelId="{2AFC4273-4AF8-D548-A403-DEE8D35CE3B2}">
      <dsp:nvSpPr>
        <dsp:cNvPr id="0" name=""/>
        <dsp:cNvSpPr/>
      </dsp:nvSpPr>
      <dsp:spPr>
        <a:xfrm>
          <a:off x="0" y="3542708"/>
          <a:ext cx="7048537" cy="10538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t-BR" sz="1900" kern="1200" dirty="0"/>
            <a:t>. . . </a:t>
          </a:r>
          <a:r>
            <a:rPr lang="pt-BR" sz="1900" kern="1200" dirty="0" err="1"/>
            <a:t>delivering</a:t>
          </a:r>
          <a:r>
            <a:rPr lang="pt-BR" sz="1900" kern="1200" dirty="0"/>
            <a:t> a global </a:t>
          </a:r>
          <a:r>
            <a:rPr lang="pt-BR" sz="1900" kern="1200" dirty="0" err="1"/>
            <a:t>message</a:t>
          </a:r>
          <a:r>
            <a:rPr lang="pt-BR" sz="1900" kern="1200" dirty="0"/>
            <a:t> </a:t>
          </a:r>
          <a:r>
            <a:rPr lang="pt-BR" sz="1900" kern="1200" dirty="0" err="1"/>
            <a:t>to</a:t>
          </a:r>
          <a:r>
            <a:rPr lang="pt-BR" sz="1900" kern="1200" dirty="0"/>
            <a:t> </a:t>
          </a:r>
          <a:r>
            <a:rPr lang="pt-BR" sz="1900" kern="1200" dirty="0" err="1"/>
            <a:t>parties</a:t>
          </a:r>
          <a:r>
            <a:rPr lang="pt-BR" sz="1900" kern="1200" dirty="0"/>
            <a:t> </a:t>
          </a:r>
          <a:r>
            <a:rPr lang="pt-BR" sz="1900" kern="1200" dirty="0" err="1"/>
            <a:t>regarding</a:t>
          </a:r>
          <a:r>
            <a:rPr lang="pt-BR" sz="1900" kern="1200" dirty="0"/>
            <a:t> </a:t>
          </a:r>
          <a:r>
            <a:rPr lang="pt-BR" sz="1900" kern="1200" dirty="0" err="1"/>
            <a:t>what</a:t>
          </a:r>
          <a:r>
            <a:rPr lang="pt-BR" sz="1900" kern="1200" dirty="0"/>
            <a:t> </a:t>
          </a:r>
          <a:r>
            <a:rPr lang="pt-BR" sz="1900" kern="1200" dirty="0" err="1"/>
            <a:t>they</a:t>
          </a:r>
          <a:r>
            <a:rPr lang="pt-BR" sz="1900" kern="1200" dirty="0"/>
            <a:t> </a:t>
          </a:r>
          <a:r>
            <a:rPr lang="pt-BR" sz="1900" kern="1200" dirty="0" err="1"/>
            <a:t>can</a:t>
          </a:r>
          <a:r>
            <a:rPr lang="pt-BR" sz="1900" kern="1200" dirty="0"/>
            <a:t> </a:t>
          </a:r>
          <a:r>
            <a:rPr lang="pt-BR" sz="1900" kern="1200" dirty="0" err="1"/>
            <a:t>expect</a:t>
          </a:r>
          <a:r>
            <a:rPr lang="pt-BR" sz="1900" kern="1200" dirty="0"/>
            <a:t> from Mediation, </a:t>
          </a:r>
          <a:r>
            <a:rPr lang="pt-BR" sz="1900" kern="1200" dirty="0" err="1"/>
            <a:t>whatever</a:t>
          </a:r>
          <a:r>
            <a:rPr lang="pt-BR" sz="1900" kern="1200" dirty="0"/>
            <a:t> </a:t>
          </a:r>
          <a:r>
            <a:rPr lang="pt-BR" sz="1900" kern="1200" dirty="0" err="1"/>
            <a:t>their</a:t>
          </a:r>
          <a:r>
            <a:rPr lang="pt-BR" sz="1900" kern="1200" dirty="0"/>
            <a:t> </a:t>
          </a:r>
          <a:r>
            <a:rPr lang="en-MY" sz="1900" kern="1200" dirty="0"/>
            <a:t>cultural, religious, legal, or national context.</a:t>
          </a:r>
          <a:endParaRPr lang="en-US" sz="1900" kern="1200" dirty="0"/>
        </a:p>
      </dsp:txBody>
      <dsp:txXfrm>
        <a:off x="51444" y="3594152"/>
        <a:ext cx="6945649" cy="9509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B8A92-422A-564D-9BE0-CB63055F8A4C}">
      <dsp:nvSpPr>
        <dsp:cNvPr id="0" name=""/>
        <dsp:cNvSpPr/>
      </dsp:nvSpPr>
      <dsp:spPr>
        <a:xfrm>
          <a:off x="0" y="571666"/>
          <a:ext cx="6002110" cy="25857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pt-BR" sz="3600" kern="1200" dirty="0" err="1">
              <a:solidFill>
                <a:srgbClr val="FEFFFF"/>
              </a:solidFill>
            </a:rPr>
            <a:t>To</a:t>
          </a:r>
          <a:r>
            <a:rPr lang="pt-BR" sz="3600" kern="1200" dirty="0">
              <a:solidFill>
                <a:srgbClr val="FEFFFF"/>
              </a:solidFill>
            </a:rPr>
            <a:t> </a:t>
          </a:r>
          <a:r>
            <a:rPr lang="pt-BR" sz="3600" kern="1200" dirty="0" err="1">
              <a:solidFill>
                <a:srgbClr val="FEFFFF"/>
              </a:solidFill>
            </a:rPr>
            <a:t>make</a:t>
          </a:r>
          <a:r>
            <a:rPr lang="pt-BR" sz="3600" kern="1200" dirty="0">
              <a:solidFill>
                <a:srgbClr val="FEFFFF"/>
              </a:solidFill>
            </a:rPr>
            <a:t> </a:t>
          </a:r>
          <a:r>
            <a:rPr lang="pt-BR" sz="3600" kern="1200" dirty="0" err="1">
              <a:solidFill>
                <a:srgbClr val="FEFFFF"/>
              </a:solidFill>
            </a:rPr>
            <a:t>mediation</a:t>
          </a:r>
          <a:r>
            <a:rPr lang="pt-BR" sz="3600" kern="1200" dirty="0">
              <a:solidFill>
                <a:srgbClr val="FEFFFF"/>
              </a:solidFill>
            </a:rPr>
            <a:t> </a:t>
          </a:r>
          <a:r>
            <a:rPr lang="pt-BR" sz="3600" kern="1200" dirty="0" err="1">
              <a:solidFill>
                <a:srgbClr val="FEFFFF"/>
              </a:solidFill>
            </a:rPr>
            <a:t>mainstream</a:t>
          </a:r>
          <a:r>
            <a:rPr lang="pt-BR" sz="3600" kern="1200" dirty="0">
              <a:solidFill>
                <a:srgbClr val="FEFFFF"/>
              </a:solidFill>
            </a:rPr>
            <a:t> </a:t>
          </a:r>
          <a:r>
            <a:rPr lang="pt-BR" sz="3600" kern="1200" dirty="0" err="1">
              <a:solidFill>
                <a:srgbClr val="FEFFFF"/>
              </a:solidFill>
            </a:rPr>
            <a:t>worldwide</a:t>
          </a:r>
          <a:r>
            <a:rPr lang="pt-BR" sz="3600" kern="1200" dirty="0">
              <a:solidFill>
                <a:srgbClr val="FEFFFF"/>
              </a:solidFill>
            </a:rPr>
            <a:t> – </a:t>
          </a:r>
          <a:r>
            <a:rPr lang="pt-BR" sz="3600" kern="1200" dirty="0" err="1">
              <a:solidFill>
                <a:srgbClr val="FEFFFF"/>
              </a:solidFill>
            </a:rPr>
            <a:t>to</a:t>
          </a:r>
          <a:r>
            <a:rPr lang="pt-BR" sz="3600" kern="1200" dirty="0">
              <a:solidFill>
                <a:srgbClr val="FEFFFF"/>
              </a:solidFill>
            </a:rPr>
            <a:t> </a:t>
          </a:r>
          <a:r>
            <a:rPr lang="pt-BR" sz="3600" kern="1200" dirty="0" err="1">
              <a:solidFill>
                <a:srgbClr val="FEFFFF"/>
              </a:solidFill>
            </a:rPr>
            <a:t>ensure</a:t>
          </a:r>
          <a:r>
            <a:rPr lang="pt-BR" sz="3600" kern="1200" dirty="0">
              <a:solidFill>
                <a:srgbClr val="FEFFFF"/>
              </a:solidFill>
            </a:rPr>
            <a:t> </a:t>
          </a:r>
          <a:r>
            <a:rPr lang="pt-BR" sz="3600" kern="1200" dirty="0" err="1">
              <a:solidFill>
                <a:srgbClr val="FEFFFF"/>
              </a:solidFill>
            </a:rPr>
            <a:t>adequate</a:t>
          </a:r>
          <a:r>
            <a:rPr lang="pt-BR" sz="3600" kern="1200" dirty="0">
              <a:solidFill>
                <a:srgbClr val="FEFFFF"/>
              </a:solidFill>
            </a:rPr>
            <a:t> self-</a:t>
          </a:r>
          <a:r>
            <a:rPr lang="pt-BR" sz="3600" kern="1200" dirty="0" err="1">
              <a:solidFill>
                <a:srgbClr val="FEFFFF"/>
              </a:solidFill>
            </a:rPr>
            <a:t>determination</a:t>
          </a:r>
          <a:endParaRPr lang="en-US" sz="3600" kern="1200" dirty="0"/>
        </a:p>
      </dsp:txBody>
      <dsp:txXfrm>
        <a:off x="126223" y="697889"/>
        <a:ext cx="5749664" cy="23332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0EC66-003C-B64E-B6C6-B592D9988A57}" type="datetimeFigureOut">
              <a:rPr lang="pt-BR" smtClean="0"/>
              <a:t>24/02/2022</a:t>
            </a:fld>
            <a:endParaRPr lang="pt-B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7DC556-3218-024D-9788-C6AC9A62E464}" type="slidenum">
              <a:rPr lang="pt-BR" smtClean="0"/>
              <a:t>‹#›</a:t>
            </a:fld>
            <a:endParaRPr lang="pt-BR"/>
          </a:p>
        </p:txBody>
      </p:sp>
    </p:spTree>
    <p:extLst>
      <p:ext uri="{BB962C8B-B14F-4D97-AF65-F5344CB8AC3E}">
        <p14:creationId xmlns:p14="http://schemas.microsoft.com/office/powerpoint/2010/main" val="539675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200" kern="1200" dirty="0">
                <a:solidFill>
                  <a:schemeClr val="tx1"/>
                </a:solidFill>
                <a:effectLst/>
                <a:latin typeface="+mn-lt"/>
                <a:ea typeface="+mn-ea"/>
                <a:cs typeface="+mn-cs"/>
              </a:rPr>
              <a:t>Dear dispute resolvers and other colleagues,</a:t>
            </a:r>
          </a:p>
          <a:p>
            <a:r>
              <a:rPr lang="en-MY" sz="1200" kern="1200" dirty="0">
                <a:solidFill>
                  <a:schemeClr val="tx1"/>
                </a:solidFill>
                <a:effectLst/>
                <a:latin typeface="+mn-lt"/>
                <a:ea typeface="+mn-ea"/>
                <a:cs typeface="+mn-cs"/>
              </a:rPr>
              <a:t>Thank you for being here listening about this topic today.</a:t>
            </a:r>
          </a:p>
          <a:p>
            <a:r>
              <a:rPr lang="en-MY" sz="1200" kern="1200" dirty="0">
                <a:solidFill>
                  <a:schemeClr val="tx1"/>
                </a:solidFill>
                <a:effectLst/>
                <a:latin typeface="+mn-lt"/>
                <a:ea typeface="+mn-ea"/>
                <a:cs typeface="+mn-cs"/>
              </a:rPr>
              <a:t>I am going to speak about the Universal Disclosure Protocol for Mediation (UDPM). I believe that this protocol will help make mediation mainstream and I hope that at the end of this presentation you know why and you know how yourself can be part of this movement.</a:t>
            </a:r>
          </a:p>
          <a:p>
            <a:pPr algn="l" rtl="0"/>
            <a:endParaRPr lang="en-GB" dirty="0"/>
          </a:p>
        </p:txBody>
      </p:sp>
      <p:sp>
        <p:nvSpPr>
          <p:cNvPr id="4" name="Slide Number Placeholder 3"/>
          <p:cNvSpPr>
            <a:spLocks noGrp="1"/>
          </p:cNvSpPr>
          <p:nvPr>
            <p:ph type="sldNum" sz="quarter" idx="5"/>
          </p:nvPr>
        </p:nvSpPr>
        <p:spPr/>
        <p:txBody>
          <a:bodyPr/>
          <a:lstStyle/>
          <a:p>
            <a:pPr algn="l" rtl="0"/>
            <a:fld id="{7A7DC556-3218-024D-9788-C6AC9A62E464}" type="slidenum">
              <a:rPr lang="pt-BR" smtClean="0"/>
              <a:t>1</a:t>
            </a:fld>
            <a:endParaRPr lang="pt-BR"/>
          </a:p>
        </p:txBody>
      </p:sp>
    </p:spTree>
    <p:extLst>
      <p:ext uri="{BB962C8B-B14F-4D97-AF65-F5344CB8AC3E}">
        <p14:creationId xmlns:p14="http://schemas.microsoft.com/office/powerpoint/2010/main" val="4002557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MY" sz="1200" kern="1200" dirty="0">
                <a:solidFill>
                  <a:schemeClr val="tx1"/>
                </a:solidFill>
                <a:effectLst/>
                <a:latin typeface="+mn-lt"/>
                <a:ea typeface="+mn-ea"/>
                <a:cs typeface="+mn-cs"/>
              </a:rPr>
              <a:t>UDPM states for Universal Disclosure Protocol for Mediation and is a list of a minimum of 6 elements to disclose at the start of any mediation </a:t>
            </a:r>
          </a:p>
          <a:p>
            <a:r>
              <a:rPr lang="en-MY" sz="1200" kern="1200" dirty="0">
                <a:solidFill>
                  <a:schemeClr val="tx1"/>
                </a:solidFill>
                <a:effectLst/>
                <a:latin typeface="+mn-lt"/>
                <a:ea typeface="+mn-ea"/>
                <a:cs typeface="+mn-cs"/>
              </a:rPr>
              <a:t>Conflict of interest</a:t>
            </a:r>
          </a:p>
          <a:p>
            <a:r>
              <a:rPr lang="en-MY" sz="1200" kern="1200" dirty="0">
                <a:solidFill>
                  <a:schemeClr val="tx1"/>
                </a:solidFill>
                <a:effectLst/>
                <a:latin typeface="+mn-lt"/>
                <a:ea typeface="+mn-ea"/>
                <a:cs typeface="+mn-cs"/>
              </a:rPr>
              <a:t>Confidentiality</a:t>
            </a:r>
          </a:p>
          <a:p>
            <a:r>
              <a:rPr lang="en-MY" sz="1200" kern="1200" dirty="0">
                <a:solidFill>
                  <a:schemeClr val="tx1"/>
                </a:solidFill>
                <a:effectLst/>
                <a:latin typeface="+mn-lt"/>
                <a:ea typeface="+mn-ea"/>
                <a:cs typeface="+mn-cs"/>
              </a:rPr>
              <a:t>General process</a:t>
            </a:r>
          </a:p>
          <a:p>
            <a:r>
              <a:rPr lang="en-MY" sz="1200" kern="1200" dirty="0">
                <a:solidFill>
                  <a:schemeClr val="tx1"/>
                </a:solidFill>
                <a:effectLst/>
                <a:latin typeface="+mn-lt"/>
                <a:ea typeface="+mn-ea"/>
                <a:cs typeface="+mn-cs"/>
              </a:rPr>
              <a:t>Role of the mediator and parties</a:t>
            </a:r>
          </a:p>
          <a:p>
            <a:r>
              <a:rPr lang="en-MY" sz="1200" kern="1200" dirty="0">
                <a:solidFill>
                  <a:schemeClr val="tx1"/>
                </a:solidFill>
                <a:effectLst/>
                <a:latin typeface="+mn-lt"/>
                <a:ea typeface="+mn-ea"/>
                <a:cs typeface="+mn-cs"/>
              </a:rPr>
              <a:t>Technology</a:t>
            </a:r>
          </a:p>
          <a:p>
            <a:r>
              <a:rPr lang="en-MY" sz="1200" kern="1200" dirty="0">
                <a:solidFill>
                  <a:schemeClr val="tx1"/>
                </a:solidFill>
                <a:effectLst/>
                <a:latin typeface="+mn-lt"/>
                <a:ea typeface="+mn-ea"/>
                <a:cs typeface="+mn-cs"/>
              </a:rPr>
              <a:t>Impact of venue</a:t>
            </a:r>
          </a:p>
          <a:p>
            <a:r>
              <a:rPr lang="en-MY" sz="1200" kern="1200" dirty="0">
                <a:solidFill>
                  <a:schemeClr val="tx1"/>
                </a:solidFill>
                <a:effectLst/>
                <a:latin typeface="+mn-lt"/>
                <a:ea typeface="+mn-ea"/>
                <a:cs typeface="+mn-cs"/>
              </a:rPr>
              <a:t> </a:t>
            </a:r>
          </a:p>
          <a:p>
            <a:r>
              <a:rPr lang="en-MY" sz="1200" kern="1200" dirty="0">
                <a:solidFill>
                  <a:schemeClr val="tx1"/>
                </a:solidFill>
                <a:effectLst/>
                <a:latin typeface="+mn-lt"/>
                <a:ea typeface="+mn-ea"/>
                <a:cs typeface="+mn-cs"/>
              </a:rPr>
              <a:t>delivering a global message to parties regarding what they can expect from Mediation, whatever their cultural, religious, legal, or national context.</a:t>
            </a:r>
          </a:p>
          <a:p>
            <a:endParaRPr lang="pt-BR" dirty="0"/>
          </a:p>
          <a:p>
            <a:r>
              <a:rPr lang="en-MY" sz="1200" kern="1200" dirty="0">
                <a:solidFill>
                  <a:schemeClr val="tx1"/>
                </a:solidFill>
                <a:effectLst/>
                <a:latin typeface="+mn-lt"/>
                <a:ea typeface="+mn-ea"/>
                <a:cs typeface="+mn-cs"/>
              </a:rPr>
              <a:t>In its early period the use of mediation as an alternative to court decisions was unregulated. The practice of mediation was nascent, and the sparse use of mediation created little need for regulation. As Jay </a:t>
            </a:r>
            <a:r>
              <a:rPr lang="en-MY" sz="1200" kern="1200" dirty="0" err="1">
                <a:solidFill>
                  <a:schemeClr val="tx1"/>
                </a:solidFill>
                <a:effectLst/>
                <a:latin typeface="+mn-lt"/>
                <a:ea typeface="+mn-ea"/>
                <a:cs typeface="+mn-cs"/>
              </a:rPr>
              <a:t>Folberg</a:t>
            </a:r>
            <a:r>
              <a:rPr lang="en-MY" sz="1200" kern="1200" dirty="0">
                <a:solidFill>
                  <a:schemeClr val="tx1"/>
                </a:solidFill>
                <a:effectLst/>
                <a:latin typeface="+mn-lt"/>
                <a:ea typeface="+mn-ea"/>
                <a:cs typeface="+mn-cs"/>
              </a:rPr>
              <a:t>, Professor Emeritus and former Dean at the University of San Francisco School of Law and JAMS professional, wrote –“The absence of regulation allowed a ‘thousand flowers to bloom’”</a:t>
            </a:r>
            <a:r>
              <a:rPr lang="en-MY" sz="1200" b="1" kern="1200" dirty="0">
                <a:solidFill>
                  <a:schemeClr val="tx1"/>
                </a:solidFill>
                <a:effectLst/>
                <a:latin typeface="+mn-lt"/>
                <a:ea typeface="+mn-ea"/>
                <a:cs typeface="+mn-cs"/>
              </a:rPr>
              <a:t> </a:t>
            </a:r>
            <a:r>
              <a:rPr lang="en-MY" sz="1200" kern="1200" dirty="0">
                <a:solidFill>
                  <a:schemeClr val="tx1"/>
                </a:solidFill>
                <a:effectLst/>
                <a:latin typeface="+mn-lt"/>
                <a:ea typeface="+mn-ea"/>
                <a:cs typeface="+mn-cs"/>
              </a:rPr>
              <a:t>The variety of unregulated mediation practices and providers created confusion over what mediation is, as well as concerns about the quality of services, procedural fairness, how mediation was being sold and its impact on court proceedings.  </a:t>
            </a:r>
          </a:p>
          <a:p>
            <a:endParaRPr lang="en-MY" sz="1200" kern="1200" dirty="0">
              <a:solidFill>
                <a:schemeClr val="tx1"/>
              </a:solidFill>
              <a:effectLst/>
              <a:latin typeface="+mn-lt"/>
              <a:ea typeface="+mn-ea"/>
              <a:cs typeface="+mn-cs"/>
            </a:endParaRPr>
          </a:p>
          <a:p>
            <a:endParaRPr lang="en-MY"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Jay </a:t>
            </a:r>
            <a:r>
              <a:rPr lang="en-US" sz="1200" kern="1200" dirty="0" err="1">
                <a:solidFill>
                  <a:schemeClr val="tx1"/>
                </a:solidFill>
                <a:effectLst/>
                <a:latin typeface="+mn-lt"/>
                <a:ea typeface="+mn-ea"/>
                <a:cs typeface="+mn-cs"/>
              </a:rPr>
              <a:t>Folberg</a:t>
            </a:r>
            <a:r>
              <a:rPr lang="en-US" sz="1200" kern="1200" dirty="0">
                <a:solidFill>
                  <a:schemeClr val="tx1"/>
                </a:solidFill>
                <a:effectLst/>
                <a:latin typeface="+mn-lt"/>
                <a:ea typeface="+mn-ea"/>
                <a:cs typeface="+mn-cs"/>
              </a:rPr>
              <a:t> former Dean and professor emeritus at the university of San Francisco School of law. Executive Director of JAMS institute</a:t>
            </a:r>
            <a:endParaRPr lang="en-MY" sz="1200" kern="1200" dirty="0">
              <a:solidFill>
                <a:schemeClr val="tx1"/>
              </a:solidFill>
              <a:effectLst/>
              <a:latin typeface="+mn-lt"/>
              <a:ea typeface="+mn-ea"/>
              <a:cs typeface="+mn-cs"/>
            </a:endParaRPr>
          </a:p>
          <a:p>
            <a:endParaRPr lang="pt-BR" dirty="0"/>
          </a:p>
          <a:p>
            <a:endParaRPr lang="pt-BR" dirty="0"/>
          </a:p>
        </p:txBody>
      </p:sp>
      <p:sp>
        <p:nvSpPr>
          <p:cNvPr id="4" name="Slide Number Placeholder 3"/>
          <p:cNvSpPr>
            <a:spLocks noGrp="1"/>
          </p:cNvSpPr>
          <p:nvPr>
            <p:ph type="sldNum" sz="quarter" idx="5"/>
          </p:nvPr>
        </p:nvSpPr>
        <p:spPr/>
        <p:txBody>
          <a:bodyPr/>
          <a:lstStyle/>
          <a:p>
            <a:fld id="{7A7DC556-3218-024D-9788-C6AC9A62E464}" type="slidenum">
              <a:rPr lang="pt-BR" smtClean="0"/>
              <a:t>2</a:t>
            </a:fld>
            <a:endParaRPr lang="pt-BR"/>
          </a:p>
        </p:txBody>
      </p:sp>
    </p:spTree>
    <p:extLst>
      <p:ext uri="{BB962C8B-B14F-4D97-AF65-F5344CB8AC3E}">
        <p14:creationId xmlns:p14="http://schemas.microsoft.com/office/powerpoint/2010/main" val="113473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MY" sz="1200" kern="1200" dirty="0">
                <a:solidFill>
                  <a:schemeClr val="tx1"/>
                </a:solidFill>
                <a:effectLst/>
                <a:latin typeface="+mn-lt"/>
                <a:ea typeface="+mn-ea"/>
                <a:cs typeface="+mn-cs"/>
              </a:rPr>
              <a:t>Why do we need a Universal Protocol for Disclosure in Mediation (UDPM)?</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MY" sz="1200" kern="1200" dirty="0">
                <a:solidFill>
                  <a:schemeClr val="tx1"/>
                </a:solidFill>
                <a:effectLst/>
                <a:latin typeface="+mn-lt"/>
                <a:ea typeface="+mn-ea"/>
                <a:cs typeface="+mn-cs"/>
              </a:rPr>
              <a:t>We need an UDPM to Make mediation mainstream worldwide and to ensure self determination</a:t>
            </a:r>
          </a:p>
          <a:p>
            <a:r>
              <a:rPr lang="en-MY" sz="1200" kern="1200" dirty="0">
                <a:solidFill>
                  <a:schemeClr val="tx1"/>
                </a:solidFill>
                <a:effectLst/>
                <a:latin typeface="+mn-lt"/>
                <a:ea typeface="+mn-ea"/>
                <a:cs typeface="+mn-cs"/>
              </a:rPr>
              <a:t>And I am going to explain you how in the next slides </a:t>
            </a:r>
          </a:p>
          <a:p>
            <a:endParaRPr lang="pt-BR" dirty="0"/>
          </a:p>
        </p:txBody>
      </p:sp>
      <p:sp>
        <p:nvSpPr>
          <p:cNvPr id="4" name="Slide Number Placeholder 3"/>
          <p:cNvSpPr>
            <a:spLocks noGrp="1"/>
          </p:cNvSpPr>
          <p:nvPr>
            <p:ph type="sldNum" sz="quarter" idx="5"/>
          </p:nvPr>
        </p:nvSpPr>
        <p:spPr/>
        <p:txBody>
          <a:bodyPr/>
          <a:lstStyle/>
          <a:p>
            <a:fld id="{7A7DC556-3218-024D-9788-C6AC9A62E464}" type="slidenum">
              <a:rPr lang="pt-BR" smtClean="0"/>
              <a:t>3</a:t>
            </a:fld>
            <a:endParaRPr lang="pt-BR"/>
          </a:p>
        </p:txBody>
      </p:sp>
    </p:spTree>
    <p:extLst>
      <p:ext uri="{BB962C8B-B14F-4D97-AF65-F5344CB8AC3E}">
        <p14:creationId xmlns:p14="http://schemas.microsoft.com/office/powerpoint/2010/main" val="2078255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pt-BR" sz="1200" dirty="0" err="1"/>
              <a:t>How</a:t>
            </a:r>
            <a:r>
              <a:rPr lang="pt-BR" sz="1200" dirty="0"/>
              <a:t> </a:t>
            </a:r>
            <a:r>
              <a:rPr lang="pt-BR" sz="1200" dirty="0" err="1"/>
              <a:t>is</a:t>
            </a:r>
            <a:r>
              <a:rPr lang="pt-BR" sz="1200" dirty="0"/>
              <a:t> </a:t>
            </a:r>
            <a:r>
              <a:rPr lang="pt-BR" sz="1200" dirty="0" err="1"/>
              <a:t>the</a:t>
            </a:r>
            <a:r>
              <a:rPr lang="pt-BR" sz="1200" dirty="0"/>
              <a:t> UDPM </a:t>
            </a:r>
            <a:r>
              <a:rPr lang="pt-BR" sz="1200" dirty="0" err="1"/>
              <a:t>making</a:t>
            </a:r>
            <a:r>
              <a:rPr lang="pt-BR" sz="1200" dirty="0"/>
              <a:t> </a:t>
            </a:r>
            <a:r>
              <a:rPr lang="pt-BR" sz="1200" dirty="0" err="1"/>
              <a:t>mediation</a:t>
            </a:r>
            <a:r>
              <a:rPr lang="pt-BR" sz="1200" dirty="0"/>
              <a:t> </a:t>
            </a:r>
            <a:r>
              <a:rPr lang="pt-BR" sz="1200" dirty="0" err="1"/>
              <a:t>mainstream</a:t>
            </a:r>
            <a:r>
              <a:rPr lang="pt-BR" sz="1200" dirty="0"/>
              <a:t> </a:t>
            </a:r>
            <a:r>
              <a:rPr lang="en-MY" sz="1200" kern="1200" dirty="0">
                <a:solidFill>
                  <a:schemeClr val="tx1"/>
                </a:solidFill>
                <a:effectLst/>
                <a:latin typeface="+mn-lt"/>
                <a:ea typeface="+mn-ea"/>
                <a:cs typeface="+mn-cs"/>
              </a:rPr>
              <a:t>worldwide</a:t>
            </a:r>
            <a:r>
              <a:rPr lang="en-MY" dirty="0">
                <a:effectLst/>
              </a:rPr>
              <a:t> </a:t>
            </a:r>
            <a:r>
              <a:rPr lang="pt-BR"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MY" sz="1200" kern="1200" dirty="0">
                <a:solidFill>
                  <a:schemeClr val="tx1"/>
                </a:solidFill>
                <a:effectLst/>
                <a:latin typeface="+mn-lt"/>
                <a:ea typeface="+mn-ea"/>
                <a:cs typeface="+mn-cs"/>
              </a:rPr>
              <a:t>Several reasons to answer this question. </a:t>
            </a:r>
          </a:p>
          <a:p>
            <a:pPr lvl="0"/>
            <a:endParaRPr lang="pt-BR" dirty="0"/>
          </a:p>
          <a:p>
            <a:pPr lvl="0"/>
            <a:r>
              <a:rPr lang="pt-BR" dirty="0" err="1"/>
              <a:t>By</a:t>
            </a:r>
            <a:r>
              <a:rPr lang="pt-BR" dirty="0"/>
              <a:t> </a:t>
            </a:r>
            <a:r>
              <a:rPr lang="pt-BR" dirty="0" err="1"/>
              <a:t>giving</a:t>
            </a:r>
            <a:r>
              <a:rPr lang="pt-BR" dirty="0"/>
              <a:t> </a:t>
            </a:r>
            <a:r>
              <a:rPr lang="pt-BR" dirty="0" err="1"/>
              <a:t>certainty</a:t>
            </a:r>
            <a:r>
              <a:rPr lang="pt-BR" dirty="0"/>
              <a:t> </a:t>
            </a:r>
            <a:r>
              <a:rPr lang="pt-BR" dirty="0" err="1"/>
              <a:t>to</a:t>
            </a:r>
            <a:r>
              <a:rPr lang="pt-BR" dirty="0"/>
              <a:t> future </a:t>
            </a:r>
            <a:r>
              <a:rPr lang="pt-BR" dirty="0" err="1"/>
              <a:t>parties</a:t>
            </a:r>
            <a:r>
              <a:rPr lang="pt-BR" dirty="0"/>
              <a:t> </a:t>
            </a:r>
            <a:r>
              <a:rPr lang="pt-BR" dirty="0" err="1"/>
              <a:t>considering</a:t>
            </a:r>
            <a:r>
              <a:rPr lang="pt-BR" dirty="0"/>
              <a:t> </a:t>
            </a:r>
            <a:r>
              <a:rPr lang="pt-BR" dirty="0" err="1"/>
              <a:t>mediation</a:t>
            </a:r>
            <a:endParaRPr lang="en-US" dirty="0"/>
          </a:p>
          <a:p>
            <a:pPr lvl="1"/>
            <a:r>
              <a:rPr lang="pt-BR" sz="2000" dirty="0" err="1"/>
              <a:t>Clients</a:t>
            </a:r>
            <a:r>
              <a:rPr lang="pt-BR" sz="2000" dirty="0"/>
              <a:t> </a:t>
            </a:r>
            <a:r>
              <a:rPr lang="pt-BR" sz="2000" dirty="0" err="1"/>
              <a:t>know</a:t>
            </a:r>
            <a:r>
              <a:rPr lang="pt-BR" sz="2000" dirty="0"/>
              <a:t> </a:t>
            </a:r>
            <a:r>
              <a:rPr lang="pt-BR" sz="2000" dirty="0" err="1"/>
              <a:t>what</a:t>
            </a:r>
            <a:r>
              <a:rPr lang="pt-BR" sz="2000" dirty="0"/>
              <a:t> </a:t>
            </a:r>
            <a:r>
              <a:rPr lang="pt-BR" sz="2000" dirty="0" err="1"/>
              <a:t>they</a:t>
            </a:r>
            <a:r>
              <a:rPr lang="pt-BR" sz="2000" dirty="0"/>
              <a:t> are </a:t>
            </a:r>
            <a:r>
              <a:rPr lang="pt-BR" sz="2000" dirty="0" err="1"/>
              <a:t>getting</a:t>
            </a:r>
            <a:r>
              <a:rPr lang="pt-BR" sz="2000" dirty="0"/>
              <a:t>, </a:t>
            </a:r>
            <a:r>
              <a:rPr lang="pt-BR" sz="2000" dirty="0" err="1"/>
              <a:t>and</a:t>
            </a:r>
            <a:r>
              <a:rPr lang="pt-BR" sz="2000" dirty="0"/>
              <a:t> </a:t>
            </a:r>
            <a:r>
              <a:rPr lang="pt-BR" sz="2000" dirty="0" err="1"/>
              <a:t>what</a:t>
            </a:r>
            <a:r>
              <a:rPr lang="pt-BR" sz="2000" dirty="0"/>
              <a:t> </a:t>
            </a:r>
            <a:r>
              <a:rPr lang="pt-BR" sz="2000" dirty="0" err="1"/>
              <a:t>they</a:t>
            </a:r>
            <a:r>
              <a:rPr lang="pt-BR" sz="2000" dirty="0"/>
              <a:t> </a:t>
            </a:r>
            <a:r>
              <a:rPr lang="pt-BR" sz="2000" dirty="0" err="1"/>
              <a:t>can</a:t>
            </a:r>
            <a:r>
              <a:rPr lang="pt-BR" sz="2000" dirty="0"/>
              <a:t> </a:t>
            </a:r>
            <a:r>
              <a:rPr lang="pt-BR" sz="2000" dirty="0" err="1"/>
              <a:t>expect</a:t>
            </a:r>
            <a:r>
              <a:rPr lang="pt-BR" sz="2000" dirty="0"/>
              <a:t> </a:t>
            </a:r>
            <a:r>
              <a:rPr lang="pt-BR" sz="2000" dirty="0" err="1"/>
              <a:t>from</a:t>
            </a:r>
            <a:r>
              <a:rPr lang="pt-BR" sz="2000" dirty="0"/>
              <a:t> </a:t>
            </a:r>
            <a:r>
              <a:rPr lang="pt-BR" sz="2000" dirty="0" err="1"/>
              <a:t>the</a:t>
            </a:r>
            <a:r>
              <a:rPr lang="pt-BR" sz="2000" dirty="0"/>
              <a:t> </a:t>
            </a:r>
            <a:r>
              <a:rPr lang="pt-BR" sz="2000" dirty="0" err="1"/>
              <a:t>mediator</a:t>
            </a:r>
            <a:r>
              <a:rPr lang="pt-BR" sz="2000" dirty="0"/>
              <a:t> </a:t>
            </a:r>
            <a:r>
              <a:rPr lang="pt-BR" sz="2000" dirty="0" err="1"/>
              <a:t>and</a:t>
            </a:r>
            <a:r>
              <a:rPr lang="pt-BR" sz="2000" dirty="0"/>
              <a:t> </a:t>
            </a:r>
            <a:r>
              <a:rPr lang="pt-BR" sz="2000" dirty="0" err="1"/>
              <a:t>the</a:t>
            </a:r>
            <a:r>
              <a:rPr lang="pt-BR" sz="2000" dirty="0"/>
              <a:t> </a:t>
            </a:r>
            <a:r>
              <a:rPr lang="pt-BR" sz="2000" dirty="0" err="1"/>
              <a:t>mediation</a:t>
            </a:r>
            <a:r>
              <a:rPr lang="pt-BR" sz="2000" dirty="0"/>
              <a:t> </a:t>
            </a:r>
            <a:r>
              <a:rPr lang="pt-BR" sz="2000" dirty="0" err="1"/>
              <a:t>process</a:t>
            </a:r>
            <a:r>
              <a:rPr lang="pt-BR" sz="2000" dirty="0"/>
              <a:t>.</a:t>
            </a:r>
          </a:p>
          <a:p>
            <a:pPr lvl="1"/>
            <a:endParaRPr lang="en-US" sz="2000" dirty="0"/>
          </a:p>
          <a:p>
            <a:pPr lvl="0"/>
            <a:r>
              <a:rPr lang="pt-BR" dirty="0" err="1"/>
              <a:t>By</a:t>
            </a:r>
            <a:r>
              <a:rPr lang="pt-BR" dirty="0"/>
              <a:t> </a:t>
            </a:r>
            <a:r>
              <a:rPr lang="pt-BR" dirty="0" err="1"/>
              <a:t>respecting</a:t>
            </a:r>
            <a:r>
              <a:rPr lang="pt-BR" dirty="0"/>
              <a:t> </a:t>
            </a:r>
            <a:r>
              <a:rPr lang="en-MY" dirty="0"/>
              <a:t>the extreme diversity of mediation applications and approaches across the world.</a:t>
            </a:r>
            <a:r>
              <a:rPr lang="pt-BR" dirty="0"/>
              <a:t> </a:t>
            </a:r>
            <a:endParaRPr lang="en-US" dirty="0"/>
          </a:p>
          <a:p>
            <a:pPr lvl="1" rtl="0"/>
            <a:endParaRPr lang="en-US" sz="1200" dirty="0"/>
          </a:p>
          <a:p>
            <a:pPr lvl="1"/>
            <a:r>
              <a:rPr lang="en-MY" sz="2000" dirty="0"/>
              <a:t>The Protocol is not intended to advantage or disadvantage any particular mediation style or approach - it respects the diversity of practice that exists across the world.</a:t>
            </a:r>
          </a:p>
          <a:p>
            <a:pPr lvl="1"/>
            <a:endParaRPr lang="en-US" sz="2000" dirty="0"/>
          </a:p>
          <a:p>
            <a:pPr lvl="0"/>
            <a:r>
              <a:rPr lang="pt-BR" dirty="0" err="1"/>
              <a:t>By</a:t>
            </a:r>
            <a:r>
              <a:rPr lang="pt-BR" dirty="0"/>
              <a:t> </a:t>
            </a:r>
            <a:r>
              <a:rPr lang="pt-BR" dirty="0" err="1"/>
              <a:t>supporting</a:t>
            </a:r>
            <a:r>
              <a:rPr lang="pt-BR" dirty="0"/>
              <a:t> self-</a:t>
            </a:r>
            <a:r>
              <a:rPr lang="pt-BR" dirty="0" err="1"/>
              <a:t>determination</a:t>
            </a:r>
            <a:r>
              <a:rPr lang="pt-BR" dirty="0"/>
              <a:t> </a:t>
            </a:r>
            <a:r>
              <a:rPr lang="pt-BR" dirty="0" err="1"/>
              <a:t>of</a:t>
            </a:r>
            <a:r>
              <a:rPr lang="pt-BR" dirty="0"/>
              <a:t> </a:t>
            </a:r>
            <a:r>
              <a:rPr lang="pt-BR" dirty="0" err="1"/>
              <a:t>parties</a:t>
            </a:r>
            <a:r>
              <a:rPr lang="pt-BR" dirty="0"/>
              <a:t> </a:t>
            </a:r>
            <a:r>
              <a:rPr lang="pt-BR" dirty="0" err="1"/>
              <a:t>entering</a:t>
            </a:r>
            <a:r>
              <a:rPr lang="pt-BR" dirty="0"/>
              <a:t> </a:t>
            </a:r>
            <a:r>
              <a:rPr lang="pt-BR" dirty="0" err="1"/>
              <a:t>the</a:t>
            </a:r>
            <a:r>
              <a:rPr lang="pt-BR" dirty="0"/>
              <a:t> </a:t>
            </a:r>
            <a:r>
              <a:rPr lang="pt-BR" dirty="0" err="1"/>
              <a:t>mediation</a:t>
            </a:r>
            <a:r>
              <a:rPr lang="pt-BR" dirty="0"/>
              <a:t> </a:t>
            </a:r>
            <a:r>
              <a:rPr lang="pt-BR" dirty="0" err="1"/>
              <a:t>process</a:t>
            </a:r>
            <a:endParaRPr lang="en-US" dirty="0"/>
          </a:p>
          <a:p>
            <a:pPr lvl="1" rtl="0"/>
            <a:endParaRPr lang="en-US" sz="2000" dirty="0"/>
          </a:p>
          <a:p>
            <a:pPr lvl="1"/>
            <a:r>
              <a:rPr lang="en-MY" sz="2000" dirty="0"/>
              <a:t>The right and ability of the parties in mediation to freely and with understanding engage in the mediation process, is a </a:t>
            </a:r>
            <a:r>
              <a:rPr lang="en-MY" sz="2000" i="1" dirty="0"/>
              <a:t>nearly</a:t>
            </a:r>
            <a:r>
              <a:rPr lang="en-MY" sz="2000" dirty="0"/>
              <a:t> universal principle in mediation.</a:t>
            </a:r>
            <a:endParaRPr lang="en-US" sz="2000" dirty="0"/>
          </a:p>
          <a:p>
            <a:pPr lvl="0"/>
            <a:r>
              <a:rPr lang="pt-BR" dirty="0" err="1"/>
              <a:t>By</a:t>
            </a:r>
            <a:r>
              <a:rPr lang="pt-BR" dirty="0"/>
              <a:t> </a:t>
            </a:r>
            <a:r>
              <a:rPr lang="pt-BR" dirty="0" err="1"/>
              <a:t>acknowledging</a:t>
            </a:r>
            <a:r>
              <a:rPr lang="pt-BR" dirty="0"/>
              <a:t> cultural </a:t>
            </a:r>
            <a:r>
              <a:rPr lang="pt-BR" dirty="0" err="1"/>
              <a:t>influences</a:t>
            </a:r>
            <a:endParaRPr lang="en-US" dirty="0"/>
          </a:p>
          <a:p>
            <a:pPr lvl="1"/>
            <a:r>
              <a:rPr lang="en-MY" sz="2000" dirty="0"/>
              <a:t>A Disclosure Protocol will not remove the influence of culture from mediation. It will inform parties of the potential for cultural nuances, and it will give them a chance to either accept or reject those cultural influences.</a:t>
            </a:r>
            <a:endParaRPr lang="en-US" sz="2000" dirty="0"/>
          </a:p>
          <a:p>
            <a:pPr lvl="0"/>
            <a:r>
              <a:rPr lang="pt-BR" dirty="0" err="1"/>
              <a:t>By</a:t>
            </a:r>
            <a:r>
              <a:rPr lang="pt-BR" dirty="0"/>
              <a:t> </a:t>
            </a:r>
            <a:r>
              <a:rPr lang="pt-BR" dirty="0" err="1"/>
              <a:t>promoting</a:t>
            </a:r>
            <a:r>
              <a:rPr lang="pt-BR" dirty="0"/>
              <a:t> </a:t>
            </a:r>
            <a:r>
              <a:rPr lang="pt-BR" dirty="0" err="1"/>
              <a:t>transparency</a:t>
            </a:r>
            <a:endParaRPr lang="en-US" dirty="0"/>
          </a:p>
          <a:p>
            <a:pPr lvl="1"/>
            <a:r>
              <a:rPr lang="en-MY" sz="2000" dirty="0"/>
              <a:t>Use of the Protocol will present a transparent description of the mediator’s process ensures that cultural, regional, and practice differences are clearly presented.</a:t>
            </a:r>
            <a:endParaRPr lang="en-US" sz="2000" dirty="0"/>
          </a:p>
          <a:p>
            <a:pPr lvl="0"/>
            <a:r>
              <a:rPr lang="pt-BR" dirty="0" err="1"/>
              <a:t>By</a:t>
            </a:r>
            <a:r>
              <a:rPr lang="pt-BR" dirty="0"/>
              <a:t> </a:t>
            </a:r>
            <a:r>
              <a:rPr lang="pt-BR" dirty="0" err="1"/>
              <a:t>offering</a:t>
            </a:r>
            <a:r>
              <a:rPr lang="pt-BR" dirty="0"/>
              <a:t> a </a:t>
            </a:r>
            <a:r>
              <a:rPr lang="pt-BR" dirty="0" err="1"/>
              <a:t>simple</a:t>
            </a:r>
            <a:r>
              <a:rPr lang="pt-BR" dirty="0"/>
              <a:t> framework </a:t>
            </a:r>
            <a:r>
              <a:rPr lang="pt-BR" dirty="0" err="1"/>
              <a:t>to</a:t>
            </a:r>
            <a:r>
              <a:rPr lang="pt-BR" dirty="0"/>
              <a:t> start </a:t>
            </a:r>
            <a:r>
              <a:rPr lang="pt-BR" dirty="0" err="1"/>
              <a:t>any</a:t>
            </a:r>
            <a:r>
              <a:rPr lang="pt-BR" dirty="0"/>
              <a:t> </a:t>
            </a:r>
            <a:r>
              <a:rPr lang="pt-BR" dirty="0" err="1"/>
              <a:t>mediation</a:t>
            </a:r>
            <a:r>
              <a:rPr lang="pt-BR" dirty="0"/>
              <a:t> in </a:t>
            </a:r>
            <a:r>
              <a:rPr lang="pt-BR" dirty="0" err="1"/>
              <a:t>any</a:t>
            </a:r>
            <a:r>
              <a:rPr lang="pt-BR" dirty="0"/>
              <a:t> </a:t>
            </a:r>
            <a:r>
              <a:rPr lang="pt-BR" dirty="0" err="1"/>
              <a:t>venue</a:t>
            </a:r>
            <a:endParaRPr lang="en-US" dirty="0"/>
          </a:p>
          <a:p>
            <a:pPr lvl="1"/>
            <a:r>
              <a:rPr lang="pt-BR" sz="2000" dirty="0" err="1"/>
              <a:t>All</a:t>
            </a:r>
            <a:r>
              <a:rPr lang="pt-BR" sz="2000" dirty="0"/>
              <a:t> </a:t>
            </a:r>
            <a:r>
              <a:rPr lang="pt-BR" sz="2000" dirty="0" err="1"/>
              <a:t>the</a:t>
            </a:r>
            <a:r>
              <a:rPr lang="pt-BR" sz="2000" dirty="0"/>
              <a:t> </a:t>
            </a:r>
            <a:r>
              <a:rPr lang="pt-BR" sz="2000" dirty="0" err="1"/>
              <a:t>stakeholders</a:t>
            </a:r>
            <a:r>
              <a:rPr lang="pt-BR" sz="2000" dirty="0"/>
              <a:t> </a:t>
            </a:r>
            <a:r>
              <a:rPr lang="pt-BR" sz="2000" dirty="0" err="1"/>
              <a:t>and</a:t>
            </a:r>
            <a:r>
              <a:rPr lang="pt-BR" sz="2000" dirty="0"/>
              <a:t> </a:t>
            </a:r>
            <a:r>
              <a:rPr lang="pt-BR" sz="2000" dirty="0" err="1"/>
              <a:t>the</a:t>
            </a:r>
            <a:r>
              <a:rPr lang="pt-BR" sz="2000" dirty="0"/>
              <a:t> </a:t>
            </a:r>
            <a:r>
              <a:rPr lang="pt-BR" sz="2000" dirty="0" err="1"/>
              <a:t>mediator</a:t>
            </a:r>
            <a:r>
              <a:rPr lang="pt-BR" sz="2000" dirty="0"/>
              <a:t> </a:t>
            </a:r>
            <a:r>
              <a:rPr lang="pt-BR" sz="2000" dirty="0" err="1"/>
              <a:t>understand</a:t>
            </a:r>
            <a:r>
              <a:rPr lang="pt-BR" sz="2000" dirty="0"/>
              <a:t> </a:t>
            </a:r>
            <a:r>
              <a:rPr lang="pt-BR" sz="2000" dirty="0" err="1"/>
              <a:t>the</a:t>
            </a:r>
            <a:r>
              <a:rPr lang="pt-BR" sz="2000" dirty="0"/>
              <a:t> </a:t>
            </a:r>
            <a:r>
              <a:rPr lang="pt-BR" sz="2000" dirty="0" err="1"/>
              <a:t>structure</a:t>
            </a:r>
            <a:r>
              <a:rPr lang="pt-BR" sz="2000" dirty="0"/>
              <a:t> </a:t>
            </a:r>
            <a:r>
              <a:rPr lang="pt-BR" sz="2000" dirty="0" err="1"/>
              <a:t>and</a:t>
            </a:r>
            <a:r>
              <a:rPr lang="pt-BR" sz="2000" dirty="0"/>
              <a:t> </a:t>
            </a:r>
            <a:r>
              <a:rPr lang="pt-BR" sz="2000" dirty="0" err="1"/>
              <a:t>process</a:t>
            </a:r>
            <a:r>
              <a:rPr lang="pt-BR" sz="2000" dirty="0"/>
              <a:t>.</a:t>
            </a:r>
            <a:endParaRPr lang="en-US" sz="2000" dirty="0"/>
          </a:p>
          <a:p>
            <a:endParaRPr lang="pt-BR" dirty="0"/>
          </a:p>
        </p:txBody>
      </p:sp>
      <p:sp>
        <p:nvSpPr>
          <p:cNvPr id="4" name="Slide Number Placeholder 3"/>
          <p:cNvSpPr>
            <a:spLocks noGrp="1"/>
          </p:cNvSpPr>
          <p:nvPr>
            <p:ph type="sldNum" sz="quarter" idx="5"/>
          </p:nvPr>
        </p:nvSpPr>
        <p:spPr/>
        <p:txBody>
          <a:bodyPr/>
          <a:lstStyle/>
          <a:p>
            <a:fld id="{7A7DC556-3218-024D-9788-C6AC9A62E464}" type="slidenum">
              <a:rPr lang="pt-BR" smtClean="0"/>
              <a:t>4</a:t>
            </a:fld>
            <a:endParaRPr lang="pt-BR"/>
          </a:p>
        </p:txBody>
      </p:sp>
    </p:spTree>
    <p:extLst>
      <p:ext uri="{BB962C8B-B14F-4D97-AF65-F5344CB8AC3E}">
        <p14:creationId xmlns:p14="http://schemas.microsoft.com/office/powerpoint/2010/main" val="1866821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200" kern="1200" dirty="0">
                <a:solidFill>
                  <a:schemeClr val="tx1"/>
                </a:solidFill>
                <a:effectLst/>
                <a:latin typeface="+mn-lt"/>
                <a:ea typeface="+mn-ea"/>
                <a:cs typeface="+mn-cs"/>
              </a:rPr>
              <a:t>The main fear that we felt during all these years discussing about this topic was the fear that trying to impose something to all the mediators around the world will kill the sole of mediation. And because of this we feel the need to explain what UDPM is not so we are clear about our intentions when we ask you to come and be part of the Alliance Alliance of Mediators for Universal Disclosure.</a:t>
            </a:r>
          </a:p>
          <a:p>
            <a:r>
              <a:rPr lang="en-MY" sz="1200" kern="1200" dirty="0">
                <a:solidFill>
                  <a:schemeClr val="tx1"/>
                </a:solidFill>
                <a:effectLst/>
                <a:latin typeface="+mn-lt"/>
                <a:ea typeface="+mn-ea"/>
                <a:cs typeface="+mn-cs"/>
              </a:rPr>
              <a:t> </a:t>
            </a:r>
          </a:p>
          <a:p>
            <a:endParaRPr lang="en-MY" sz="2000" b="1" u="sng" dirty="0"/>
          </a:p>
          <a:p>
            <a:r>
              <a:rPr lang="en-MY" sz="2000" b="1" u="sng" dirty="0"/>
              <a:t>UDPM is not </a:t>
            </a:r>
          </a:p>
          <a:p>
            <a:r>
              <a:rPr lang="en-MY" sz="2000" b="1" dirty="0"/>
              <a:t>An attempt to ”standardize” mediation </a:t>
            </a:r>
            <a:endParaRPr lang="en-MY" sz="2000" dirty="0"/>
          </a:p>
          <a:p>
            <a:pPr lvl="1"/>
            <a:r>
              <a:rPr lang="en-MY" sz="2000" dirty="0"/>
              <a:t>It is a list of elements for discussion and understanding - the substance of each element is up to the mediator to define and present.</a:t>
            </a:r>
          </a:p>
          <a:p>
            <a:pPr lvl="1"/>
            <a:endParaRPr lang="en-MY" sz="2000" b="1" u="sng" dirty="0"/>
          </a:p>
          <a:p>
            <a:pPr lvl="1"/>
            <a:r>
              <a:rPr lang="en-MY" sz="2000" b="1" u="sng" dirty="0"/>
              <a:t>UDPM is not </a:t>
            </a:r>
          </a:p>
          <a:p>
            <a:pPr lvl="1"/>
            <a:endParaRPr lang="en-MY" sz="2000" dirty="0"/>
          </a:p>
          <a:p>
            <a:r>
              <a:rPr lang="en-MY" sz="2000" b="1" dirty="0"/>
              <a:t>A set of rules</a:t>
            </a:r>
          </a:p>
          <a:p>
            <a:pPr lvl="1"/>
            <a:r>
              <a:rPr lang="en-MY" sz="2000" dirty="0"/>
              <a:t>It is, rather, guidance regarding best practices for informing the parties regarding the mediator’s process and approach and documenting the exercise of self-determination.</a:t>
            </a:r>
          </a:p>
          <a:p>
            <a:pPr lvl="1"/>
            <a:endParaRPr lang="en-MY" sz="200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MY" sz="2000" b="1" u="sng" dirty="0"/>
              <a:t>UDPM is not </a:t>
            </a:r>
          </a:p>
          <a:p>
            <a:pPr lvl="1"/>
            <a:endParaRPr lang="en-MY" sz="2000" dirty="0"/>
          </a:p>
          <a:p>
            <a:r>
              <a:rPr lang="en-MY" sz="2000" b="1" dirty="0"/>
              <a:t>A one way process</a:t>
            </a:r>
          </a:p>
          <a:p>
            <a:pPr lvl="1"/>
            <a:r>
              <a:rPr lang="en-MY" sz="2000" dirty="0"/>
              <a:t>Communication from the mediator should be the result of a set of exchanges between the mediator and the parties, with agreement on process accepted by all.</a:t>
            </a:r>
          </a:p>
          <a:p>
            <a:endParaRPr lang="pt-BR" dirty="0"/>
          </a:p>
        </p:txBody>
      </p:sp>
      <p:sp>
        <p:nvSpPr>
          <p:cNvPr id="4" name="Slide Number Placeholder 3"/>
          <p:cNvSpPr>
            <a:spLocks noGrp="1"/>
          </p:cNvSpPr>
          <p:nvPr>
            <p:ph type="sldNum" sz="quarter" idx="5"/>
          </p:nvPr>
        </p:nvSpPr>
        <p:spPr/>
        <p:txBody>
          <a:bodyPr/>
          <a:lstStyle/>
          <a:p>
            <a:fld id="{7A7DC556-3218-024D-9788-C6AC9A62E464}" type="slidenum">
              <a:rPr lang="pt-BR" smtClean="0"/>
              <a:t>5</a:t>
            </a:fld>
            <a:endParaRPr lang="pt-BR"/>
          </a:p>
        </p:txBody>
      </p:sp>
    </p:spTree>
    <p:extLst>
      <p:ext uri="{BB962C8B-B14F-4D97-AF65-F5344CB8AC3E}">
        <p14:creationId xmlns:p14="http://schemas.microsoft.com/office/powerpoint/2010/main" val="3213671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It </a:t>
            </a:r>
            <a:r>
              <a:rPr lang="pt-BR" dirty="0" err="1"/>
              <a:t>s</a:t>
            </a:r>
            <a:r>
              <a:rPr lang="pt-BR" dirty="0"/>
              <a:t> time for </a:t>
            </a:r>
            <a:r>
              <a:rPr lang="pt-BR" dirty="0" err="1"/>
              <a:t>you</a:t>
            </a:r>
            <a:r>
              <a:rPr lang="pt-BR" dirty="0"/>
              <a:t> </a:t>
            </a:r>
            <a:r>
              <a:rPr lang="pt-BR" dirty="0" err="1"/>
              <a:t>to</a:t>
            </a:r>
            <a:r>
              <a:rPr lang="pt-BR" dirty="0"/>
              <a:t> </a:t>
            </a:r>
            <a:r>
              <a:rPr lang="pt-BR" dirty="0" err="1"/>
              <a:t>act</a:t>
            </a:r>
            <a:r>
              <a:rPr lang="pt-BR"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Endorse the UDPM, apply it and speak about it with your peers!</a:t>
            </a:r>
          </a:p>
          <a:p>
            <a:endParaRPr lang="pt-BR"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Go </a:t>
            </a:r>
            <a:r>
              <a:rPr lang="pt-BR" dirty="0" err="1"/>
              <a:t>to</a:t>
            </a:r>
            <a:r>
              <a:rPr lang="pt-BR" dirty="0"/>
              <a:t> </a:t>
            </a:r>
            <a:r>
              <a:rPr lang="en-US" sz="1200" b="1" dirty="0" err="1"/>
              <a:t>www.udpm.org</a:t>
            </a:r>
            <a:endParaRPr lang="en-US" sz="1200" b="1" dirty="0"/>
          </a:p>
          <a:p>
            <a:endParaRPr lang="pt-BR" dirty="0"/>
          </a:p>
          <a:p>
            <a:endParaRPr lang="pt-BR" dirty="0"/>
          </a:p>
          <a:p>
            <a:r>
              <a:rPr lang="pt-BR" dirty="0" err="1"/>
              <a:t>Thank</a:t>
            </a:r>
            <a:r>
              <a:rPr lang="pt-BR" dirty="0"/>
              <a:t> </a:t>
            </a:r>
            <a:r>
              <a:rPr lang="pt-BR" dirty="0" err="1"/>
              <a:t>you</a:t>
            </a:r>
            <a:endParaRPr lang="pt-BR" dirty="0"/>
          </a:p>
          <a:p>
            <a:endParaRPr lang="pt-BR" dirty="0"/>
          </a:p>
        </p:txBody>
      </p:sp>
      <p:sp>
        <p:nvSpPr>
          <p:cNvPr id="4" name="Slide Number Placeholder 3"/>
          <p:cNvSpPr>
            <a:spLocks noGrp="1"/>
          </p:cNvSpPr>
          <p:nvPr>
            <p:ph type="sldNum" sz="quarter" idx="5"/>
          </p:nvPr>
        </p:nvSpPr>
        <p:spPr/>
        <p:txBody>
          <a:bodyPr/>
          <a:lstStyle/>
          <a:p>
            <a:fld id="{7A7DC556-3218-024D-9788-C6AC9A62E464}" type="slidenum">
              <a:rPr lang="pt-BR" smtClean="0"/>
              <a:t>6</a:t>
            </a:fld>
            <a:endParaRPr lang="pt-BR"/>
          </a:p>
        </p:txBody>
      </p:sp>
    </p:spTree>
    <p:extLst>
      <p:ext uri="{BB962C8B-B14F-4D97-AF65-F5344CB8AC3E}">
        <p14:creationId xmlns:p14="http://schemas.microsoft.com/office/powerpoint/2010/main" val="1041685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5"/>
          </p:nvPr>
        </p:nvSpPr>
        <p:spPr/>
        <p:txBody>
          <a:bodyPr/>
          <a:lstStyle/>
          <a:p>
            <a:fld id="{7A7DC556-3218-024D-9788-C6AC9A62E464}" type="slidenum">
              <a:rPr lang="pt-BR" smtClean="0"/>
              <a:t>7</a:t>
            </a:fld>
            <a:endParaRPr lang="pt-BR"/>
          </a:p>
        </p:txBody>
      </p:sp>
    </p:spTree>
    <p:extLst>
      <p:ext uri="{BB962C8B-B14F-4D97-AF65-F5344CB8AC3E}">
        <p14:creationId xmlns:p14="http://schemas.microsoft.com/office/powerpoint/2010/main" val="1142603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73986-9181-CD4E-9098-5C3577CB53B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pt-BR"/>
          </a:p>
        </p:txBody>
      </p:sp>
      <p:sp>
        <p:nvSpPr>
          <p:cNvPr id="3" name="Subtitle 2">
            <a:extLst>
              <a:ext uri="{FF2B5EF4-FFF2-40B4-BE49-F238E27FC236}">
                <a16:creationId xmlns:a16="http://schemas.microsoft.com/office/drawing/2014/main" id="{BD0FE264-0B75-0B45-A4AF-0BACA71155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pt-BR"/>
          </a:p>
        </p:txBody>
      </p:sp>
      <p:sp>
        <p:nvSpPr>
          <p:cNvPr id="4" name="Date Placeholder 3">
            <a:extLst>
              <a:ext uri="{FF2B5EF4-FFF2-40B4-BE49-F238E27FC236}">
                <a16:creationId xmlns:a16="http://schemas.microsoft.com/office/drawing/2014/main" id="{BBD0AE9A-528A-7D43-8707-E5A57F9EB342}"/>
              </a:ext>
            </a:extLst>
          </p:cNvPr>
          <p:cNvSpPr>
            <a:spLocks noGrp="1"/>
          </p:cNvSpPr>
          <p:nvPr>
            <p:ph type="dt" sz="half" idx="10"/>
          </p:nvPr>
        </p:nvSpPr>
        <p:spPr>
          <a:xfrm>
            <a:off x="838200" y="6356350"/>
            <a:ext cx="2743200" cy="365125"/>
          </a:xfrm>
          <a:prstGeom prst="rect">
            <a:avLst/>
          </a:prstGeom>
        </p:spPr>
        <p:txBody>
          <a:bodyPr/>
          <a:lstStyle/>
          <a:p>
            <a:fld id="{C1FFC7B9-D0D5-5C45-A9C9-3E8AD85B3A70}" type="datetimeFigureOut">
              <a:rPr lang="pt-BR" smtClean="0"/>
              <a:t>24/02/2022</a:t>
            </a:fld>
            <a:endParaRPr lang="pt-BR"/>
          </a:p>
        </p:txBody>
      </p:sp>
      <p:sp>
        <p:nvSpPr>
          <p:cNvPr id="5" name="Footer Placeholder 4">
            <a:extLst>
              <a:ext uri="{FF2B5EF4-FFF2-40B4-BE49-F238E27FC236}">
                <a16:creationId xmlns:a16="http://schemas.microsoft.com/office/drawing/2014/main" id="{A45AA14C-018D-C746-AC89-22C65FC31DD9}"/>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519792AD-3A2F-9744-B0ED-FADAD6E49D3A}"/>
              </a:ext>
            </a:extLst>
          </p:cNvPr>
          <p:cNvSpPr>
            <a:spLocks noGrp="1"/>
          </p:cNvSpPr>
          <p:nvPr>
            <p:ph type="sldNum" sz="quarter" idx="12"/>
          </p:nvPr>
        </p:nvSpPr>
        <p:spPr>
          <a:xfrm>
            <a:off x="8610600" y="6356350"/>
            <a:ext cx="2743200" cy="365125"/>
          </a:xfrm>
          <a:prstGeom prst="rect">
            <a:avLst/>
          </a:prstGeom>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999631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6DCCB-92AF-D04E-AAC9-51D4071E0EC0}"/>
              </a:ext>
            </a:extLst>
          </p:cNvPr>
          <p:cNvSpPr>
            <a:spLocks noGrp="1"/>
          </p:cNvSpPr>
          <p:nvPr>
            <p:ph type="title"/>
          </p:nvPr>
        </p:nvSpPr>
        <p:spPr/>
        <p:txBody>
          <a:bodyPr/>
          <a:lstStyle/>
          <a:p>
            <a:r>
              <a:rPr lang="en-GB"/>
              <a:t>Click to edit Master title style</a:t>
            </a:r>
            <a:endParaRPr lang="pt-BR"/>
          </a:p>
        </p:txBody>
      </p:sp>
      <p:sp>
        <p:nvSpPr>
          <p:cNvPr id="3" name="Vertical Text Placeholder 2">
            <a:extLst>
              <a:ext uri="{FF2B5EF4-FFF2-40B4-BE49-F238E27FC236}">
                <a16:creationId xmlns:a16="http://schemas.microsoft.com/office/drawing/2014/main" id="{79CCE1B7-106B-B14C-96A1-8ABC4ED3FCE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4" name="Date Placeholder 3">
            <a:extLst>
              <a:ext uri="{FF2B5EF4-FFF2-40B4-BE49-F238E27FC236}">
                <a16:creationId xmlns:a16="http://schemas.microsoft.com/office/drawing/2014/main" id="{FBAF543A-75A0-384F-8B42-4CCD572D7E73}"/>
              </a:ext>
            </a:extLst>
          </p:cNvPr>
          <p:cNvSpPr>
            <a:spLocks noGrp="1"/>
          </p:cNvSpPr>
          <p:nvPr>
            <p:ph type="dt" sz="half" idx="10"/>
          </p:nvPr>
        </p:nvSpPr>
        <p:spPr>
          <a:xfrm>
            <a:off x="838200" y="6356350"/>
            <a:ext cx="2743200" cy="365125"/>
          </a:xfrm>
          <a:prstGeom prst="rect">
            <a:avLst/>
          </a:prstGeom>
        </p:spPr>
        <p:txBody>
          <a:bodyPr/>
          <a:lstStyle/>
          <a:p>
            <a:fld id="{C1FFC7B9-D0D5-5C45-A9C9-3E8AD85B3A70}" type="datetimeFigureOut">
              <a:rPr lang="pt-BR" smtClean="0"/>
              <a:t>24/02/2022</a:t>
            </a:fld>
            <a:endParaRPr lang="pt-BR"/>
          </a:p>
        </p:txBody>
      </p:sp>
      <p:sp>
        <p:nvSpPr>
          <p:cNvPr id="5" name="Footer Placeholder 4">
            <a:extLst>
              <a:ext uri="{FF2B5EF4-FFF2-40B4-BE49-F238E27FC236}">
                <a16:creationId xmlns:a16="http://schemas.microsoft.com/office/drawing/2014/main" id="{F02EC207-7356-6C45-A556-E366C86EB95F}"/>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D83C8FA5-B6B9-1E4B-BD51-ADB23E0DC33D}"/>
              </a:ext>
            </a:extLst>
          </p:cNvPr>
          <p:cNvSpPr>
            <a:spLocks noGrp="1"/>
          </p:cNvSpPr>
          <p:nvPr>
            <p:ph type="sldNum" sz="quarter" idx="12"/>
          </p:nvPr>
        </p:nvSpPr>
        <p:spPr>
          <a:xfrm>
            <a:off x="8610600" y="6356350"/>
            <a:ext cx="2743200" cy="365125"/>
          </a:xfrm>
          <a:prstGeom prst="rect">
            <a:avLst/>
          </a:prstGeom>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2940840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263366-38A3-C948-AC45-17D2926CD78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pt-BR"/>
          </a:p>
        </p:txBody>
      </p:sp>
      <p:sp>
        <p:nvSpPr>
          <p:cNvPr id="3" name="Vertical Text Placeholder 2">
            <a:extLst>
              <a:ext uri="{FF2B5EF4-FFF2-40B4-BE49-F238E27FC236}">
                <a16:creationId xmlns:a16="http://schemas.microsoft.com/office/drawing/2014/main" id="{D76B3931-8FD3-284B-BDD8-DB5F54F572F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4" name="Date Placeholder 3">
            <a:extLst>
              <a:ext uri="{FF2B5EF4-FFF2-40B4-BE49-F238E27FC236}">
                <a16:creationId xmlns:a16="http://schemas.microsoft.com/office/drawing/2014/main" id="{6ABE8A73-6460-8D45-9B95-2B062DAFA4CD}"/>
              </a:ext>
            </a:extLst>
          </p:cNvPr>
          <p:cNvSpPr>
            <a:spLocks noGrp="1"/>
          </p:cNvSpPr>
          <p:nvPr>
            <p:ph type="dt" sz="half" idx="10"/>
          </p:nvPr>
        </p:nvSpPr>
        <p:spPr>
          <a:xfrm>
            <a:off x="838200" y="6356350"/>
            <a:ext cx="2743200" cy="365125"/>
          </a:xfrm>
          <a:prstGeom prst="rect">
            <a:avLst/>
          </a:prstGeom>
        </p:spPr>
        <p:txBody>
          <a:bodyPr/>
          <a:lstStyle/>
          <a:p>
            <a:fld id="{C1FFC7B9-D0D5-5C45-A9C9-3E8AD85B3A70}" type="datetimeFigureOut">
              <a:rPr lang="pt-BR" smtClean="0"/>
              <a:t>24/02/2022</a:t>
            </a:fld>
            <a:endParaRPr lang="pt-BR"/>
          </a:p>
        </p:txBody>
      </p:sp>
      <p:sp>
        <p:nvSpPr>
          <p:cNvPr id="5" name="Footer Placeholder 4">
            <a:extLst>
              <a:ext uri="{FF2B5EF4-FFF2-40B4-BE49-F238E27FC236}">
                <a16:creationId xmlns:a16="http://schemas.microsoft.com/office/drawing/2014/main" id="{299EA302-7688-D04D-890E-6F4BA4E1124B}"/>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691A2B3B-B9AE-C341-A3DE-B7B5EF24B93E}"/>
              </a:ext>
            </a:extLst>
          </p:cNvPr>
          <p:cNvSpPr>
            <a:spLocks noGrp="1"/>
          </p:cNvSpPr>
          <p:nvPr>
            <p:ph type="sldNum" sz="quarter" idx="12"/>
          </p:nvPr>
        </p:nvSpPr>
        <p:spPr>
          <a:xfrm>
            <a:off x="8610600" y="6356350"/>
            <a:ext cx="2743200" cy="365125"/>
          </a:xfrm>
          <a:prstGeom prst="rect">
            <a:avLst/>
          </a:prstGeom>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1685257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73986-9181-CD4E-9098-5C3577CB53B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pt-BR"/>
          </a:p>
        </p:txBody>
      </p:sp>
      <p:sp>
        <p:nvSpPr>
          <p:cNvPr id="3" name="Subtitle 2">
            <a:extLst>
              <a:ext uri="{FF2B5EF4-FFF2-40B4-BE49-F238E27FC236}">
                <a16:creationId xmlns:a16="http://schemas.microsoft.com/office/drawing/2014/main" id="{BD0FE264-0B75-0B45-A4AF-0BACA71155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pt-BR"/>
          </a:p>
        </p:txBody>
      </p:sp>
      <p:sp>
        <p:nvSpPr>
          <p:cNvPr id="4" name="Date Placeholder 3">
            <a:extLst>
              <a:ext uri="{FF2B5EF4-FFF2-40B4-BE49-F238E27FC236}">
                <a16:creationId xmlns:a16="http://schemas.microsoft.com/office/drawing/2014/main" id="{BBD0AE9A-528A-7D43-8707-E5A57F9EB342}"/>
              </a:ext>
            </a:extLst>
          </p:cNvPr>
          <p:cNvSpPr>
            <a:spLocks noGrp="1"/>
          </p:cNvSpPr>
          <p:nvPr>
            <p:ph type="dt" sz="half" idx="10"/>
          </p:nvPr>
        </p:nvSpPr>
        <p:spPr/>
        <p:txBody>
          <a:bodyPr/>
          <a:lstStyle/>
          <a:p>
            <a:fld id="{C1FFC7B9-D0D5-5C45-A9C9-3E8AD85B3A70}" type="datetimeFigureOut">
              <a:rPr lang="pt-BR" smtClean="0"/>
              <a:t>24/02/2022</a:t>
            </a:fld>
            <a:endParaRPr lang="pt-BR"/>
          </a:p>
        </p:txBody>
      </p:sp>
      <p:sp>
        <p:nvSpPr>
          <p:cNvPr id="5" name="Footer Placeholder 4">
            <a:extLst>
              <a:ext uri="{FF2B5EF4-FFF2-40B4-BE49-F238E27FC236}">
                <a16:creationId xmlns:a16="http://schemas.microsoft.com/office/drawing/2014/main" id="{A45AA14C-018D-C746-AC89-22C65FC31DD9}"/>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519792AD-3A2F-9744-B0ED-FADAD6E49D3A}"/>
              </a:ext>
            </a:extLst>
          </p:cNvPr>
          <p:cNvSpPr>
            <a:spLocks noGrp="1"/>
          </p:cNvSpPr>
          <p:nvPr>
            <p:ph type="sldNum" sz="quarter" idx="12"/>
          </p:nvPr>
        </p:nvSpPr>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1105296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27B2-DBEB-D747-80B8-1451D1AAA785}"/>
              </a:ext>
            </a:extLst>
          </p:cNvPr>
          <p:cNvSpPr>
            <a:spLocks noGrp="1"/>
          </p:cNvSpPr>
          <p:nvPr>
            <p:ph type="title"/>
          </p:nvPr>
        </p:nvSpPr>
        <p:spPr/>
        <p:txBody>
          <a:bodyPr/>
          <a:lstStyle/>
          <a:p>
            <a:r>
              <a:rPr lang="en-GB"/>
              <a:t>Click to edit Master title style</a:t>
            </a:r>
            <a:endParaRPr lang="pt-BR"/>
          </a:p>
        </p:txBody>
      </p:sp>
      <p:sp>
        <p:nvSpPr>
          <p:cNvPr id="3" name="Content Placeholder 2">
            <a:extLst>
              <a:ext uri="{FF2B5EF4-FFF2-40B4-BE49-F238E27FC236}">
                <a16:creationId xmlns:a16="http://schemas.microsoft.com/office/drawing/2014/main" id="{A99A4837-76F9-8D43-AAF7-C72D89C4B50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4" name="Date Placeholder 3">
            <a:extLst>
              <a:ext uri="{FF2B5EF4-FFF2-40B4-BE49-F238E27FC236}">
                <a16:creationId xmlns:a16="http://schemas.microsoft.com/office/drawing/2014/main" id="{4AA21932-085A-5043-82F0-81882358468E}"/>
              </a:ext>
            </a:extLst>
          </p:cNvPr>
          <p:cNvSpPr>
            <a:spLocks noGrp="1"/>
          </p:cNvSpPr>
          <p:nvPr>
            <p:ph type="dt" sz="half" idx="10"/>
          </p:nvPr>
        </p:nvSpPr>
        <p:spPr/>
        <p:txBody>
          <a:bodyPr/>
          <a:lstStyle/>
          <a:p>
            <a:fld id="{C1FFC7B9-D0D5-5C45-A9C9-3E8AD85B3A70}" type="datetimeFigureOut">
              <a:rPr lang="pt-BR" smtClean="0"/>
              <a:t>24/02/2022</a:t>
            </a:fld>
            <a:endParaRPr lang="pt-BR"/>
          </a:p>
        </p:txBody>
      </p:sp>
      <p:sp>
        <p:nvSpPr>
          <p:cNvPr id="5" name="Footer Placeholder 4">
            <a:extLst>
              <a:ext uri="{FF2B5EF4-FFF2-40B4-BE49-F238E27FC236}">
                <a16:creationId xmlns:a16="http://schemas.microsoft.com/office/drawing/2014/main" id="{A2446DD2-32ED-1F44-8A2A-B4090C7B0C1E}"/>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CBFCE5E8-71C3-BF4C-AB48-9774D0FB8D56}"/>
              </a:ext>
            </a:extLst>
          </p:cNvPr>
          <p:cNvSpPr>
            <a:spLocks noGrp="1"/>
          </p:cNvSpPr>
          <p:nvPr>
            <p:ph type="sldNum" sz="quarter" idx="12"/>
          </p:nvPr>
        </p:nvSpPr>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3172901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6BB62-3797-9D49-9BE4-C616BA44472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pt-BR"/>
          </a:p>
        </p:txBody>
      </p:sp>
      <p:sp>
        <p:nvSpPr>
          <p:cNvPr id="3" name="Text Placeholder 2">
            <a:extLst>
              <a:ext uri="{FF2B5EF4-FFF2-40B4-BE49-F238E27FC236}">
                <a16:creationId xmlns:a16="http://schemas.microsoft.com/office/drawing/2014/main" id="{41B6173B-4D0F-4E42-B224-C0708B2699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ADEB4B9-448B-D34D-9ECC-CABA1E4E6ACE}"/>
              </a:ext>
            </a:extLst>
          </p:cNvPr>
          <p:cNvSpPr>
            <a:spLocks noGrp="1"/>
          </p:cNvSpPr>
          <p:nvPr>
            <p:ph type="dt" sz="half" idx="10"/>
          </p:nvPr>
        </p:nvSpPr>
        <p:spPr/>
        <p:txBody>
          <a:bodyPr/>
          <a:lstStyle/>
          <a:p>
            <a:fld id="{C1FFC7B9-D0D5-5C45-A9C9-3E8AD85B3A70}" type="datetimeFigureOut">
              <a:rPr lang="pt-BR" smtClean="0"/>
              <a:t>24/02/2022</a:t>
            </a:fld>
            <a:endParaRPr lang="pt-BR"/>
          </a:p>
        </p:txBody>
      </p:sp>
      <p:sp>
        <p:nvSpPr>
          <p:cNvPr id="5" name="Footer Placeholder 4">
            <a:extLst>
              <a:ext uri="{FF2B5EF4-FFF2-40B4-BE49-F238E27FC236}">
                <a16:creationId xmlns:a16="http://schemas.microsoft.com/office/drawing/2014/main" id="{A873C64C-BBFE-8F44-8B1D-EBEC44D4CF6C}"/>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DFC92CBB-CB3A-0D40-8250-56EAF868A238}"/>
              </a:ext>
            </a:extLst>
          </p:cNvPr>
          <p:cNvSpPr>
            <a:spLocks noGrp="1"/>
          </p:cNvSpPr>
          <p:nvPr>
            <p:ph type="sldNum" sz="quarter" idx="12"/>
          </p:nvPr>
        </p:nvSpPr>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2139745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CEB9E-CB3C-954A-8B83-87FA2C0ADCEC}"/>
              </a:ext>
            </a:extLst>
          </p:cNvPr>
          <p:cNvSpPr>
            <a:spLocks noGrp="1"/>
          </p:cNvSpPr>
          <p:nvPr>
            <p:ph type="title"/>
          </p:nvPr>
        </p:nvSpPr>
        <p:spPr/>
        <p:txBody>
          <a:bodyPr/>
          <a:lstStyle/>
          <a:p>
            <a:r>
              <a:rPr lang="en-GB"/>
              <a:t>Click to edit Master title style</a:t>
            </a:r>
            <a:endParaRPr lang="pt-BR"/>
          </a:p>
        </p:txBody>
      </p:sp>
      <p:sp>
        <p:nvSpPr>
          <p:cNvPr id="3" name="Content Placeholder 2">
            <a:extLst>
              <a:ext uri="{FF2B5EF4-FFF2-40B4-BE49-F238E27FC236}">
                <a16:creationId xmlns:a16="http://schemas.microsoft.com/office/drawing/2014/main" id="{945B0E07-2FA5-7848-89D6-AE9651CB777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4" name="Content Placeholder 3">
            <a:extLst>
              <a:ext uri="{FF2B5EF4-FFF2-40B4-BE49-F238E27FC236}">
                <a16:creationId xmlns:a16="http://schemas.microsoft.com/office/drawing/2014/main" id="{5F3492A3-15B5-EF49-8B8E-41AF937C3D7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5" name="Date Placeholder 4">
            <a:extLst>
              <a:ext uri="{FF2B5EF4-FFF2-40B4-BE49-F238E27FC236}">
                <a16:creationId xmlns:a16="http://schemas.microsoft.com/office/drawing/2014/main" id="{38C0566C-79FC-A944-8EB9-D2DA2313F3E4}"/>
              </a:ext>
            </a:extLst>
          </p:cNvPr>
          <p:cNvSpPr>
            <a:spLocks noGrp="1"/>
          </p:cNvSpPr>
          <p:nvPr>
            <p:ph type="dt" sz="half" idx="10"/>
          </p:nvPr>
        </p:nvSpPr>
        <p:spPr/>
        <p:txBody>
          <a:bodyPr/>
          <a:lstStyle/>
          <a:p>
            <a:fld id="{C1FFC7B9-D0D5-5C45-A9C9-3E8AD85B3A70}" type="datetimeFigureOut">
              <a:rPr lang="pt-BR" smtClean="0"/>
              <a:t>24/02/2022</a:t>
            </a:fld>
            <a:endParaRPr lang="pt-BR"/>
          </a:p>
        </p:txBody>
      </p:sp>
      <p:sp>
        <p:nvSpPr>
          <p:cNvPr id="6" name="Footer Placeholder 5">
            <a:extLst>
              <a:ext uri="{FF2B5EF4-FFF2-40B4-BE49-F238E27FC236}">
                <a16:creationId xmlns:a16="http://schemas.microsoft.com/office/drawing/2014/main" id="{98D4BFBA-FE3E-1841-AF18-10F8A05E6FD3}"/>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8051DC0E-E2DC-A446-B480-B8412C8CFCD1}"/>
              </a:ext>
            </a:extLst>
          </p:cNvPr>
          <p:cNvSpPr>
            <a:spLocks noGrp="1"/>
          </p:cNvSpPr>
          <p:nvPr>
            <p:ph type="sldNum" sz="quarter" idx="12"/>
          </p:nvPr>
        </p:nvSpPr>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3851304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1FED2-EAD1-3F42-8AA9-F8A9AD2AE7F6}"/>
              </a:ext>
            </a:extLst>
          </p:cNvPr>
          <p:cNvSpPr>
            <a:spLocks noGrp="1"/>
          </p:cNvSpPr>
          <p:nvPr>
            <p:ph type="title"/>
          </p:nvPr>
        </p:nvSpPr>
        <p:spPr>
          <a:xfrm>
            <a:off x="839788" y="365125"/>
            <a:ext cx="10515600" cy="1325563"/>
          </a:xfrm>
        </p:spPr>
        <p:txBody>
          <a:bodyPr/>
          <a:lstStyle/>
          <a:p>
            <a:r>
              <a:rPr lang="en-GB"/>
              <a:t>Click to edit Master title style</a:t>
            </a:r>
            <a:endParaRPr lang="pt-BR"/>
          </a:p>
        </p:txBody>
      </p:sp>
      <p:sp>
        <p:nvSpPr>
          <p:cNvPr id="3" name="Text Placeholder 2">
            <a:extLst>
              <a:ext uri="{FF2B5EF4-FFF2-40B4-BE49-F238E27FC236}">
                <a16:creationId xmlns:a16="http://schemas.microsoft.com/office/drawing/2014/main" id="{1FBB4B15-FEAF-A842-8FE8-CA7C4E88F5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D54EBAB-3B0E-7F4D-830B-FEE74A2694C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5" name="Text Placeholder 4">
            <a:extLst>
              <a:ext uri="{FF2B5EF4-FFF2-40B4-BE49-F238E27FC236}">
                <a16:creationId xmlns:a16="http://schemas.microsoft.com/office/drawing/2014/main" id="{01EA14DC-213E-B34A-B73E-A884DF7F07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55E6C47-4767-0041-82C4-C640EE05038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7" name="Date Placeholder 6">
            <a:extLst>
              <a:ext uri="{FF2B5EF4-FFF2-40B4-BE49-F238E27FC236}">
                <a16:creationId xmlns:a16="http://schemas.microsoft.com/office/drawing/2014/main" id="{3356AD3C-9C57-8A43-B4B2-FA9DEA4D7558}"/>
              </a:ext>
            </a:extLst>
          </p:cNvPr>
          <p:cNvSpPr>
            <a:spLocks noGrp="1"/>
          </p:cNvSpPr>
          <p:nvPr>
            <p:ph type="dt" sz="half" idx="10"/>
          </p:nvPr>
        </p:nvSpPr>
        <p:spPr/>
        <p:txBody>
          <a:bodyPr/>
          <a:lstStyle/>
          <a:p>
            <a:fld id="{C1FFC7B9-D0D5-5C45-A9C9-3E8AD85B3A70}" type="datetimeFigureOut">
              <a:rPr lang="pt-BR" smtClean="0"/>
              <a:t>24/02/2022</a:t>
            </a:fld>
            <a:endParaRPr lang="pt-BR"/>
          </a:p>
        </p:txBody>
      </p:sp>
      <p:sp>
        <p:nvSpPr>
          <p:cNvPr id="8" name="Footer Placeholder 7">
            <a:extLst>
              <a:ext uri="{FF2B5EF4-FFF2-40B4-BE49-F238E27FC236}">
                <a16:creationId xmlns:a16="http://schemas.microsoft.com/office/drawing/2014/main" id="{465C1ED0-9918-854B-A2C1-6164C6749765}"/>
              </a:ext>
            </a:extLst>
          </p:cNvPr>
          <p:cNvSpPr>
            <a:spLocks noGrp="1"/>
          </p:cNvSpPr>
          <p:nvPr>
            <p:ph type="ftr" sz="quarter" idx="11"/>
          </p:nvPr>
        </p:nvSpPr>
        <p:spPr/>
        <p:txBody>
          <a:bodyPr/>
          <a:lstStyle/>
          <a:p>
            <a:endParaRPr lang="pt-BR"/>
          </a:p>
        </p:txBody>
      </p:sp>
      <p:sp>
        <p:nvSpPr>
          <p:cNvPr id="9" name="Slide Number Placeholder 8">
            <a:extLst>
              <a:ext uri="{FF2B5EF4-FFF2-40B4-BE49-F238E27FC236}">
                <a16:creationId xmlns:a16="http://schemas.microsoft.com/office/drawing/2014/main" id="{37096987-AC5D-F645-82D6-5E2CFD951BDA}"/>
              </a:ext>
            </a:extLst>
          </p:cNvPr>
          <p:cNvSpPr>
            <a:spLocks noGrp="1"/>
          </p:cNvSpPr>
          <p:nvPr>
            <p:ph type="sldNum" sz="quarter" idx="12"/>
          </p:nvPr>
        </p:nvSpPr>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3403955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C7387-906C-934F-BA15-F96A63C6A3A6}"/>
              </a:ext>
            </a:extLst>
          </p:cNvPr>
          <p:cNvSpPr>
            <a:spLocks noGrp="1"/>
          </p:cNvSpPr>
          <p:nvPr>
            <p:ph type="title"/>
          </p:nvPr>
        </p:nvSpPr>
        <p:spPr/>
        <p:txBody>
          <a:bodyPr/>
          <a:lstStyle/>
          <a:p>
            <a:r>
              <a:rPr lang="en-GB"/>
              <a:t>Click to edit Master title style</a:t>
            </a:r>
            <a:endParaRPr lang="pt-BR"/>
          </a:p>
        </p:txBody>
      </p:sp>
      <p:sp>
        <p:nvSpPr>
          <p:cNvPr id="3" name="Date Placeholder 2">
            <a:extLst>
              <a:ext uri="{FF2B5EF4-FFF2-40B4-BE49-F238E27FC236}">
                <a16:creationId xmlns:a16="http://schemas.microsoft.com/office/drawing/2014/main" id="{3EB1401A-E946-254D-9E54-AAA525C7DEB5}"/>
              </a:ext>
            </a:extLst>
          </p:cNvPr>
          <p:cNvSpPr>
            <a:spLocks noGrp="1"/>
          </p:cNvSpPr>
          <p:nvPr>
            <p:ph type="dt" sz="half" idx="10"/>
          </p:nvPr>
        </p:nvSpPr>
        <p:spPr/>
        <p:txBody>
          <a:bodyPr/>
          <a:lstStyle/>
          <a:p>
            <a:fld id="{C1FFC7B9-D0D5-5C45-A9C9-3E8AD85B3A70}" type="datetimeFigureOut">
              <a:rPr lang="pt-BR" smtClean="0"/>
              <a:t>24/02/2022</a:t>
            </a:fld>
            <a:endParaRPr lang="pt-BR"/>
          </a:p>
        </p:txBody>
      </p:sp>
      <p:sp>
        <p:nvSpPr>
          <p:cNvPr id="4" name="Footer Placeholder 3">
            <a:extLst>
              <a:ext uri="{FF2B5EF4-FFF2-40B4-BE49-F238E27FC236}">
                <a16:creationId xmlns:a16="http://schemas.microsoft.com/office/drawing/2014/main" id="{47C81C19-FB75-7146-B2FE-A06F9C892B7C}"/>
              </a:ext>
            </a:extLst>
          </p:cNvPr>
          <p:cNvSpPr>
            <a:spLocks noGrp="1"/>
          </p:cNvSpPr>
          <p:nvPr>
            <p:ph type="ftr" sz="quarter" idx="11"/>
          </p:nvPr>
        </p:nvSpPr>
        <p:spPr/>
        <p:txBody>
          <a:bodyPr/>
          <a:lstStyle/>
          <a:p>
            <a:endParaRPr lang="pt-BR"/>
          </a:p>
        </p:txBody>
      </p:sp>
      <p:sp>
        <p:nvSpPr>
          <p:cNvPr id="5" name="Slide Number Placeholder 4">
            <a:extLst>
              <a:ext uri="{FF2B5EF4-FFF2-40B4-BE49-F238E27FC236}">
                <a16:creationId xmlns:a16="http://schemas.microsoft.com/office/drawing/2014/main" id="{3E998C1F-9221-B54F-AE03-23E174B5B30F}"/>
              </a:ext>
            </a:extLst>
          </p:cNvPr>
          <p:cNvSpPr>
            <a:spLocks noGrp="1"/>
          </p:cNvSpPr>
          <p:nvPr>
            <p:ph type="sldNum" sz="quarter" idx="12"/>
          </p:nvPr>
        </p:nvSpPr>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4024625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D1AE5B-362D-3144-A139-B7D816E75913}"/>
              </a:ext>
            </a:extLst>
          </p:cNvPr>
          <p:cNvSpPr>
            <a:spLocks noGrp="1"/>
          </p:cNvSpPr>
          <p:nvPr>
            <p:ph type="dt" sz="half" idx="10"/>
          </p:nvPr>
        </p:nvSpPr>
        <p:spPr/>
        <p:txBody>
          <a:bodyPr/>
          <a:lstStyle/>
          <a:p>
            <a:fld id="{C1FFC7B9-D0D5-5C45-A9C9-3E8AD85B3A70}" type="datetimeFigureOut">
              <a:rPr lang="pt-BR" smtClean="0"/>
              <a:t>24/02/2022</a:t>
            </a:fld>
            <a:endParaRPr lang="pt-BR"/>
          </a:p>
        </p:txBody>
      </p:sp>
      <p:sp>
        <p:nvSpPr>
          <p:cNvPr id="3" name="Footer Placeholder 2">
            <a:extLst>
              <a:ext uri="{FF2B5EF4-FFF2-40B4-BE49-F238E27FC236}">
                <a16:creationId xmlns:a16="http://schemas.microsoft.com/office/drawing/2014/main" id="{BABB0821-0B42-0443-9067-770C1F515D2F}"/>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a16="http://schemas.microsoft.com/office/drawing/2014/main" id="{D0CAD4E8-D046-C74F-911E-D4F4E1EBEB1A}"/>
              </a:ext>
            </a:extLst>
          </p:cNvPr>
          <p:cNvSpPr>
            <a:spLocks noGrp="1"/>
          </p:cNvSpPr>
          <p:nvPr>
            <p:ph type="sldNum" sz="quarter" idx="12"/>
          </p:nvPr>
        </p:nvSpPr>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2267049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60C70-32BA-8E4B-B801-518D33C6680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pt-BR"/>
          </a:p>
        </p:txBody>
      </p:sp>
      <p:sp>
        <p:nvSpPr>
          <p:cNvPr id="3" name="Content Placeholder 2">
            <a:extLst>
              <a:ext uri="{FF2B5EF4-FFF2-40B4-BE49-F238E27FC236}">
                <a16:creationId xmlns:a16="http://schemas.microsoft.com/office/drawing/2014/main" id="{396FAA81-391C-8840-9488-D0C3F08361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4" name="Text Placeholder 3">
            <a:extLst>
              <a:ext uri="{FF2B5EF4-FFF2-40B4-BE49-F238E27FC236}">
                <a16:creationId xmlns:a16="http://schemas.microsoft.com/office/drawing/2014/main" id="{90583564-489C-9545-A458-7905BDEB7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5192A3F-A1D6-744D-B503-6870E8992A57}"/>
              </a:ext>
            </a:extLst>
          </p:cNvPr>
          <p:cNvSpPr>
            <a:spLocks noGrp="1"/>
          </p:cNvSpPr>
          <p:nvPr>
            <p:ph type="dt" sz="half" idx="10"/>
          </p:nvPr>
        </p:nvSpPr>
        <p:spPr/>
        <p:txBody>
          <a:bodyPr/>
          <a:lstStyle/>
          <a:p>
            <a:fld id="{C1FFC7B9-D0D5-5C45-A9C9-3E8AD85B3A70}" type="datetimeFigureOut">
              <a:rPr lang="pt-BR" smtClean="0"/>
              <a:t>24/02/2022</a:t>
            </a:fld>
            <a:endParaRPr lang="pt-BR"/>
          </a:p>
        </p:txBody>
      </p:sp>
      <p:sp>
        <p:nvSpPr>
          <p:cNvPr id="6" name="Footer Placeholder 5">
            <a:extLst>
              <a:ext uri="{FF2B5EF4-FFF2-40B4-BE49-F238E27FC236}">
                <a16:creationId xmlns:a16="http://schemas.microsoft.com/office/drawing/2014/main" id="{AE6FF859-8495-2946-8117-F2BFF532D838}"/>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B4DF815D-C8FF-4C4E-9D55-0A29691F0BB3}"/>
              </a:ext>
            </a:extLst>
          </p:cNvPr>
          <p:cNvSpPr>
            <a:spLocks noGrp="1"/>
          </p:cNvSpPr>
          <p:nvPr>
            <p:ph type="sldNum" sz="quarter" idx="12"/>
          </p:nvPr>
        </p:nvSpPr>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1489201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27B2-DBEB-D747-80B8-1451D1AAA785}"/>
              </a:ext>
            </a:extLst>
          </p:cNvPr>
          <p:cNvSpPr>
            <a:spLocks noGrp="1"/>
          </p:cNvSpPr>
          <p:nvPr>
            <p:ph type="title"/>
          </p:nvPr>
        </p:nvSpPr>
        <p:spPr/>
        <p:txBody>
          <a:bodyPr/>
          <a:lstStyle/>
          <a:p>
            <a:r>
              <a:rPr lang="en-GB"/>
              <a:t>Click to edit Master title style</a:t>
            </a:r>
            <a:endParaRPr lang="pt-BR"/>
          </a:p>
        </p:txBody>
      </p:sp>
      <p:sp>
        <p:nvSpPr>
          <p:cNvPr id="3" name="Content Placeholder 2">
            <a:extLst>
              <a:ext uri="{FF2B5EF4-FFF2-40B4-BE49-F238E27FC236}">
                <a16:creationId xmlns:a16="http://schemas.microsoft.com/office/drawing/2014/main" id="{A99A4837-76F9-8D43-AAF7-C72D89C4B50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4" name="Date Placeholder 3">
            <a:extLst>
              <a:ext uri="{FF2B5EF4-FFF2-40B4-BE49-F238E27FC236}">
                <a16:creationId xmlns:a16="http://schemas.microsoft.com/office/drawing/2014/main" id="{4AA21932-085A-5043-82F0-81882358468E}"/>
              </a:ext>
            </a:extLst>
          </p:cNvPr>
          <p:cNvSpPr>
            <a:spLocks noGrp="1"/>
          </p:cNvSpPr>
          <p:nvPr>
            <p:ph type="dt" sz="half" idx="10"/>
          </p:nvPr>
        </p:nvSpPr>
        <p:spPr>
          <a:xfrm>
            <a:off x="838200" y="6356350"/>
            <a:ext cx="2743200" cy="365125"/>
          </a:xfrm>
          <a:prstGeom prst="rect">
            <a:avLst/>
          </a:prstGeom>
        </p:spPr>
        <p:txBody>
          <a:bodyPr/>
          <a:lstStyle/>
          <a:p>
            <a:fld id="{C1FFC7B9-D0D5-5C45-A9C9-3E8AD85B3A70}" type="datetimeFigureOut">
              <a:rPr lang="pt-BR" smtClean="0"/>
              <a:t>24/02/2022</a:t>
            </a:fld>
            <a:endParaRPr lang="pt-BR"/>
          </a:p>
        </p:txBody>
      </p:sp>
      <p:sp>
        <p:nvSpPr>
          <p:cNvPr id="5" name="Footer Placeholder 4">
            <a:extLst>
              <a:ext uri="{FF2B5EF4-FFF2-40B4-BE49-F238E27FC236}">
                <a16:creationId xmlns:a16="http://schemas.microsoft.com/office/drawing/2014/main" id="{A2446DD2-32ED-1F44-8A2A-B4090C7B0C1E}"/>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CBFCE5E8-71C3-BF4C-AB48-9774D0FB8D56}"/>
              </a:ext>
            </a:extLst>
          </p:cNvPr>
          <p:cNvSpPr>
            <a:spLocks noGrp="1"/>
          </p:cNvSpPr>
          <p:nvPr>
            <p:ph type="sldNum" sz="quarter" idx="12"/>
          </p:nvPr>
        </p:nvSpPr>
        <p:spPr>
          <a:xfrm>
            <a:off x="8610600" y="6356350"/>
            <a:ext cx="2743200" cy="365125"/>
          </a:xfrm>
          <a:prstGeom prst="rect">
            <a:avLst/>
          </a:prstGeom>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898148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A796F-5C4E-C144-A3A1-89A9FB66C61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pt-BR"/>
          </a:p>
        </p:txBody>
      </p:sp>
      <p:sp>
        <p:nvSpPr>
          <p:cNvPr id="3" name="Picture Placeholder 2">
            <a:extLst>
              <a:ext uri="{FF2B5EF4-FFF2-40B4-BE49-F238E27FC236}">
                <a16:creationId xmlns:a16="http://schemas.microsoft.com/office/drawing/2014/main" id="{A41E8704-FF1F-FF43-A113-1D6D7F4DDF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a:extLst>
              <a:ext uri="{FF2B5EF4-FFF2-40B4-BE49-F238E27FC236}">
                <a16:creationId xmlns:a16="http://schemas.microsoft.com/office/drawing/2014/main" id="{5080ED0B-81D2-7D4F-A533-65DB94B48B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80CD604-2FC3-8942-8561-74FFB551CE56}"/>
              </a:ext>
            </a:extLst>
          </p:cNvPr>
          <p:cNvSpPr>
            <a:spLocks noGrp="1"/>
          </p:cNvSpPr>
          <p:nvPr>
            <p:ph type="dt" sz="half" idx="10"/>
          </p:nvPr>
        </p:nvSpPr>
        <p:spPr/>
        <p:txBody>
          <a:bodyPr/>
          <a:lstStyle/>
          <a:p>
            <a:fld id="{C1FFC7B9-D0D5-5C45-A9C9-3E8AD85B3A70}" type="datetimeFigureOut">
              <a:rPr lang="pt-BR" smtClean="0"/>
              <a:t>24/02/2022</a:t>
            </a:fld>
            <a:endParaRPr lang="pt-BR"/>
          </a:p>
        </p:txBody>
      </p:sp>
      <p:sp>
        <p:nvSpPr>
          <p:cNvPr id="6" name="Footer Placeholder 5">
            <a:extLst>
              <a:ext uri="{FF2B5EF4-FFF2-40B4-BE49-F238E27FC236}">
                <a16:creationId xmlns:a16="http://schemas.microsoft.com/office/drawing/2014/main" id="{9B707BCA-B698-C840-BDE1-9E07830A42DB}"/>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D997569E-A1D1-3249-8A2E-37FF540E4A92}"/>
              </a:ext>
            </a:extLst>
          </p:cNvPr>
          <p:cNvSpPr>
            <a:spLocks noGrp="1"/>
          </p:cNvSpPr>
          <p:nvPr>
            <p:ph type="sldNum" sz="quarter" idx="12"/>
          </p:nvPr>
        </p:nvSpPr>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2734426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6DCCB-92AF-D04E-AAC9-51D4071E0EC0}"/>
              </a:ext>
            </a:extLst>
          </p:cNvPr>
          <p:cNvSpPr>
            <a:spLocks noGrp="1"/>
          </p:cNvSpPr>
          <p:nvPr>
            <p:ph type="title"/>
          </p:nvPr>
        </p:nvSpPr>
        <p:spPr/>
        <p:txBody>
          <a:bodyPr/>
          <a:lstStyle/>
          <a:p>
            <a:r>
              <a:rPr lang="en-GB"/>
              <a:t>Click to edit Master title style</a:t>
            </a:r>
            <a:endParaRPr lang="pt-BR"/>
          </a:p>
        </p:txBody>
      </p:sp>
      <p:sp>
        <p:nvSpPr>
          <p:cNvPr id="3" name="Vertical Text Placeholder 2">
            <a:extLst>
              <a:ext uri="{FF2B5EF4-FFF2-40B4-BE49-F238E27FC236}">
                <a16:creationId xmlns:a16="http://schemas.microsoft.com/office/drawing/2014/main" id="{79CCE1B7-106B-B14C-96A1-8ABC4ED3FCE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4" name="Date Placeholder 3">
            <a:extLst>
              <a:ext uri="{FF2B5EF4-FFF2-40B4-BE49-F238E27FC236}">
                <a16:creationId xmlns:a16="http://schemas.microsoft.com/office/drawing/2014/main" id="{FBAF543A-75A0-384F-8B42-4CCD572D7E73}"/>
              </a:ext>
            </a:extLst>
          </p:cNvPr>
          <p:cNvSpPr>
            <a:spLocks noGrp="1"/>
          </p:cNvSpPr>
          <p:nvPr>
            <p:ph type="dt" sz="half" idx="10"/>
          </p:nvPr>
        </p:nvSpPr>
        <p:spPr/>
        <p:txBody>
          <a:bodyPr/>
          <a:lstStyle/>
          <a:p>
            <a:fld id="{C1FFC7B9-D0D5-5C45-A9C9-3E8AD85B3A70}" type="datetimeFigureOut">
              <a:rPr lang="pt-BR" smtClean="0"/>
              <a:t>24/02/2022</a:t>
            </a:fld>
            <a:endParaRPr lang="pt-BR"/>
          </a:p>
        </p:txBody>
      </p:sp>
      <p:sp>
        <p:nvSpPr>
          <p:cNvPr id="5" name="Footer Placeholder 4">
            <a:extLst>
              <a:ext uri="{FF2B5EF4-FFF2-40B4-BE49-F238E27FC236}">
                <a16:creationId xmlns:a16="http://schemas.microsoft.com/office/drawing/2014/main" id="{F02EC207-7356-6C45-A556-E366C86EB95F}"/>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D83C8FA5-B6B9-1E4B-BD51-ADB23E0DC33D}"/>
              </a:ext>
            </a:extLst>
          </p:cNvPr>
          <p:cNvSpPr>
            <a:spLocks noGrp="1"/>
          </p:cNvSpPr>
          <p:nvPr>
            <p:ph type="sldNum" sz="quarter" idx="12"/>
          </p:nvPr>
        </p:nvSpPr>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1262008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263366-38A3-C948-AC45-17D2926CD78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pt-BR"/>
          </a:p>
        </p:txBody>
      </p:sp>
      <p:sp>
        <p:nvSpPr>
          <p:cNvPr id="3" name="Vertical Text Placeholder 2">
            <a:extLst>
              <a:ext uri="{FF2B5EF4-FFF2-40B4-BE49-F238E27FC236}">
                <a16:creationId xmlns:a16="http://schemas.microsoft.com/office/drawing/2014/main" id="{D76B3931-8FD3-284B-BDD8-DB5F54F572F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4" name="Date Placeholder 3">
            <a:extLst>
              <a:ext uri="{FF2B5EF4-FFF2-40B4-BE49-F238E27FC236}">
                <a16:creationId xmlns:a16="http://schemas.microsoft.com/office/drawing/2014/main" id="{6ABE8A73-6460-8D45-9B95-2B062DAFA4CD}"/>
              </a:ext>
            </a:extLst>
          </p:cNvPr>
          <p:cNvSpPr>
            <a:spLocks noGrp="1"/>
          </p:cNvSpPr>
          <p:nvPr>
            <p:ph type="dt" sz="half" idx="10"/>
          </p:nvPr>
        </p:nvSpPr>
        <p:spPr/>
        <p:txBody>
          <a:bodyPr/>
          <a:lstStyle/>
          <a:p>
            <a:fld id="{C1FFC7B9-D0D5-5C45-A9C9-3E8AD85B3A70}" type="datetimeFigureOut">
              <a:rPr lang="pt-BR" smtClean="0"/>
              <a:t>24/02/2022</a:t>
            </a:fld>
            <a:endParaRPr lang="pt-BR"/>
          </a:p>
        </p:txBody>
      </p:sp>
      <p:sp>
        <p:nvSpPr>
          <p:cNvPr id="5" name="Footer Placeholder 4">
            <a:extLst>
              <a:ext uri="{FF2B5EF4-FFF2-40B4-BE49-F238E27FC236}">
                <a16:creationId xmlns:a16="http://schemas.microsoft.com/office/drawing/2014/main" id="{299EA302-7688-D04D-890E-6F4BA4E1124B}"/>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691A2B3B-B9AE-C341-A3DE-B7B5EF24B93E}"/>
              </a:ext>
            </a:extLst>
          </p:cNvPr>
          <p:cNvSpPr>
            <a:spLocks noGrp="1"/>
          </p:cNvSpPr>
          <p:nvPr>
            <p:ph type="sldNum" sz="quarter" idx="12"/>
          </p:nvPr>
        </p:nvSpPr>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2422504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6BB62-3797-9D49-9BE4-C616BA44472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pt-BR"/>
          </a:p>
        </p:txBody>
      </p:sp>
      <p:sp>
        <p:nvSpPr>
          <p:cNvPr id="3" name="Text Placeholder 2">
            <a:extLst>
              <a:ext uri="{FF2B5EF4-FFF2-40B4-BE49-F238E27FC236}">
                <a16:creationId xmlns:a16="http://schemas.microsoft.com/office/drawing/2014/main" id="{41B6173B-4D0F-4E42-B224-C0708B2699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ADEB4B9-448B-D34D-9ECC-CABA1E4E6ACE}"/>
              </a:ext>
            </a:extLst>
          </p:cNvPr>
          <p:cNvSpPr>
            <a:spLocks noGrp="1"/>
          </p:cNvSpPr>
          <p:nvPr>
            <p:ph type="dt" sz="half" idx="10"/>
          </p:nvPr>
        </p:nvSpPr>
        <p:spPr>
          <a:xfrm>
            <a:off x="838200" y="6356350"/>
            <a:ext cx="2743200" cy="365125"/>
          </a:xfrm>
          <a:prstGeom prst="rect">
            <a:avLst/>
          </a:prstGeom>
        </p:spPr>
        <p:txBody>
          <a:bodyPr/>
          <a:lstStyle/>
          <a:p>
            <a:fld id="{C1FFC7B9-D0D5-5C45-A9C9-3E8AD85B3A70}" type="datetimeFigureOut">
              <a:rPr lang="pt-BR" smtClean="0"/>
              <a:t>24/02/2022</a:t>
            </a:fld>
            <a:endParaRPr lang="pt-BR"/>
          </a:p>
        </p:txBody>
      </p:sp>
      <p:sp>
        <p:nvSpPr>
          <p:cNvPr id="5" name="Footer Placeholder 4">
            <a:extLst>
              <a:ext uri="{FF2B5EF4-FFF2-40B4-BE49-F238E27FC236}">
                <a16:creationId xmlns:a16="http://schemas.microsoft.com/office/drawing/2014/main" id="{A873C64C-BBFE-8F44-8B1D-EBEC44D4CF6C}"/>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DFC92CBB-CB3A-0D40-8250-56EAF868A238}"/>
              </a:ext>
            </a:extLst>
          </p:cNvPr>
          <p:cNvSpPr>
            <a:spLocks noGrp="1"/>
          </p:cNvSpPr>
          <p:nvPr>
            <p:ph type="sldNum" sz="quarter" idx="12"/>
          </p:nvPr>
        </p:nvSpPr>
        <p:spPr>
          <a:xfrm>
            <a:off x="8610600" y="6356350"/>
            <a:ext cx="2743200" cy="365125"/>
          </a:xfrm>
          <a:prstGeom prst="rect">
            <a:avLst/>
          </a:prstGeom>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3815837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CEB9E-CB3C-954A-8B83-87FA2C0ADCEC}"/>
              </a:ext>
            </a:extLst>
          </p:cNvPr>
          <p:cNvSpPr>
            <a:spLocks noGrp="1"/>
          </p:cNvSpPr>
          <p:nvPr>
            <p:ph type="title"/>
          </p:nvPr>
        </p:nvSpPr>
        <p:spPr/>
        <p:txBody>
          <a:bodyPr/>
          <a:lstStyle/>
          <a:p>
            <a:r>
              <a:rPr lang="en-GB"/>
              <a:t>Click to edit Master title style</a:t>
            </a:r>
            <a:endParaRPr lang="pt-BR"/>
          </a:p>
        </p:txBody>
      </p:sp>
      <p:sp>
        <p:nvSpPr>
          <p:cNvPr id="3" name="Content Placeholder 2">
            <a:extLst>
              <a:ext uri="{FF2B5EF4-FFF2-40B4-BE49-F238E27FC236}">
                <a16:creationId xmlns:a16="http://schemas.microsoft.com/office/drawing/2014/main" id="{945B0E07-2FA5-7848-89D6-AE9651CB777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4" name="Content Placeholder 3">
            <a:extLst>
              <a:ext uri="{FF2B5EF4-FFF2-40B4-BE49-F238E27FC236}">
                <a16:creationId xmlns:a16="http://schemas.microsoft.com/office/drawing/2014/main" id="{5F3492A3-15B5-EF49-8B8E-41AF937C3D7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5" name="Date Placeholder 4">
            <a:extLst>
              <a:ext uri="{FF2B5EF4-FFF2-40B4-BE49-F238E27FC236}">
                <a16:creationId xmlns:a16="http://schemas.microsoft.com/office/drawing/2014/main" id="{38C0566C-79FC-A944-8EB9-D2DA2313F3E4}"/>
              </a:ext>
            </a:extLst>
          </p:cNvPr>
          <p:cNvSpPr>
            <a:spLocks noGrp="1"/>
          </p:cNvSpPr>
          <p:nvPr>
            <p:ph type="dt" sz="half" idx="10"/>
          </p:nvPr>
        </p:nvSpPr>
        <p:spPr>
          <a:xfrm>
            <a:off x="838200" y="6356350"/>
            <a:ext cx="2743200" cy="365125"/>
          </a:xfrm>
          <a:prstGeom prst="rect">
            <a:avLst/>
          </a:prstGeom>
        </p:spPr>
        <p:txBody>
          <a:bodyPr/>
          <a:lstStyle/>
          <a:p>
            <a:fld id="{C1FFC7B9-D0D5-5C45-A9C9-3E8AD85B3A70}" type="datetimeFigureOut">
              <a:rPr lang="pt-BR" smtClean="0"/>
              <a:t>24/02/2022</a:t>
            </a:fld>
            <a:endParaRPr lang="pt-BR"/>
          </a:p>
        </p:txBody>
      </p:sp>
      <p:sp>
        <p:nvSpPr>
          <p:cNvPr id="6" name="Footer Placeholder 5">
            <a:extLst>
              <a:ext uri="{FF2B5EF4-FFF2-40B4-BE49-F238E27FC236}">
                <a16:creationId xmlns:a16="http://schemas.microsoft.com/office/drawing/2014/main" id="{98D4BFBA-FE3E-1841-AF18-10F8A05E6FD3}"/>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8051DC0E-E2DC-A446-B480-B8412C8CFCD1}"/>
              </a:ext>
            </a:extLst>
          </p:cNvPr>
          <p:cNvSpPr>
            <a:spLocks noGrp="1"/>
          </p:cNvSpPr>
          <p:nvPr>
            <p:ph type="sldNum" sz="quarter" idx="12"/>
          </p:nvPr>
        </p:nvSpPr>
        <p:spPr>
          <a:xfrm>
            <a:off x="8610600" y="6356350"/>
            <a:ext cx="2743200" cy="365125"/>
          </a:xfrm>
          <a:prstGeom prst="rect">
            <a:avLst/>
          </a:prstGeom>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3953703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1FED2-EAD1-3F42-8AA9-F8A9AD2AE7F6}"/>
              </a:ext>
            </a:extLst>
          </p:cNvPr>
          <p:cNvSpPr>
            <a:spLocks noGrp="1"/>
          </p:cNvSpPr>
          <p:nvPr>
            <p:ph type="title"/>
          </p:nvPr>
        </p:nvSpPr>
        <p:spPr>
          <a:xfrm>
            <a:off x="839788" y="365125"/>
            <a:ext cx="10515600" cy="1325563"/>
          </a:xfrm>
        </p:spPr>
        <p:txBody>
          <a:bodyPr/>
          <a:lstStyle/>
          <a:p>
            <a:r>
              <a:rPr lang="en-GB"/>
              <a:t>Click to edit Master title style</a:t>
            </a:r>
            <a:endParaRPr lang="pt-BR"/>
          </a:p>
        </p:txBody>
      </p:sp>
      <p:sp>
        <p:nvSpPr>
          <p:cNvPr id="3" name="Text Placeholder 2">
            <a:extLst>
              <a:ext uri="{FF2B5EF4-FFF2-40B4-BE49-F238E27FC236}">
                <a16:creationId xmlns:a16="http://schemas.microsoft.com/office/drawing/2014/main" id="{1FBB4B15-FEAF-A842-8FE8-CA7C4E88F5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D54EBAB-3B0E-7F4D-830B-FEE74A2694C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5" name="Text Placeholder 4">
            <a:extLst>
              <a:ext uri="{FF2B5EF4-FFF2-40B4-BE49-F238E27FC236}">
                <a16:creationId xmlns:a16="http://schemas.microsoft.com/office/drawing/2014/main" id="{01EA14DC-213E-B34A-B73E-A884DF7F07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55E6C47-4767-0041-82C4-C640EE05038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7" name="Date Placeholder 6">
            <a:extLst>
              <a:ext uri="{FF2B5EF4-FFF2-40B4-BE49-F238E27FC236}">
                <a16:creationId xmlns:a16="http://schemas.microsoft.com/office/drawing/2014/main" id="{3356AD3C-9C57-8A43-B4B2-FA9DEA4D7558}"/>
              </a:ext>
            </a:extLst>
          </p:cNvPr>
          <p:cNvSpPr>
            <a:spLocks noGrp="1"/>
          </p:cNvSpPr>
          <p:nvPr>
            <p:ph type="dt" sz="half" idx="10"/>
          </p:nvPr>
        </p:nvSpPr>
        <p:spPr>
          <a:xfrm>
            <a:off x="838200" y="6356350"/>
            <a:ext cx="2743200" cy="365125"/>
          </a:xfrm>
          <a:prstGeom prst="rect">
            <a:avLst/>
          </a:prstGeom>
        </p:spPr>
        <p:txBody>
          <a:bodyPr/>
          <a:lstStyle/>
          <a:p>
            <a:fld id="{C1FFC7B9-D0D5-5C45-A9C9-3E8AD85B3A70}" type="datetimeFigureOut">
              <a:rPr lang="pt-BR" smtClean="0"/>
              <a:t>24/02/2022</a:t>
            </a:fld>
            <a:endParaRPr lang="pt-BR"/>
          </a:p>
        </p:txBody>
      </p:sp>
      <p:sp>
        <p:nvSpPr>
          <p:cNvPr id="8" name="Footer Placeholder 7">
            <a:extLst>
              <a:ext uri="{FF2B5EF4-FFF2-40B4-BE49-F238E27FC236}">
                <a16:creationId xmlns:a16="http://schemas.microsoft.com/office/drawing/2014/main" id="{465C1ED0-9918-854B-A2C1-6164C6749765}"/>
              </a:ext>
            </a:extLst>
          </p:cNvPr>
          <p:cNvSpPr>
            <a:spLocks noGrp="1"/>
          </p:cNvSpPr>
          <p:nvPr>
            <p:ph type="ftr" sz="quarter" idx="11"/>
          </p:nvPr>
        </p:nvSpPr>
        <p:spPr/>
        <p:txBody>
          <a:bodyPr/>
          <a:lstStyle/>
          <a:p>
            <a:endParaRPr lang="pt-BR"/>
          </a:p>
        </p:txBody>
      </p:sp>
      <p:sp>
        <p:nvSpPr>
          <p:cNvPr id="9" name="Slide Number Placeholder 8">
            <a:extLst>
              <a:ext uri="{FF2B5EF4-FFF2-40B4-BE49-F238E27FC236}">
                <a16:creationId xmlns:a16="http://schemas.microsoft.com/office/drawing/2014/main" id="{37096987-AC5D-F645-82D6-5E2CFD951BDA}"/>
              </a:ext>
            </a:extLst>
          </p:cNvPr>
          <p:cNvSpPr>
            <a:spLocks noGrp="1"/>
          </p:cNvSpPr>
          <p:nvPr>
            <p:ph type="sldNum" sz="quarter" idx="12"/>
          </p:nvPr>
        </p:nvSpPr>
        <p:spPr>
          <a:xfrm>
            <a:off x="8610600" y="6356350"/>
            <a:ext cx="2743200" cy="365125"/>
          </a:xfrm>
          <a:prstGeom prst="rect">
            <a:avLst/>
          </a:prstGeom>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4255787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C7387-906C-934F-BA15-F96A63C6A3A6}"/>
              </a:ext>
            </a:extLst>
          </p:cNvPr>
          <p:cNvSpPr>
            <a:spLocks noGrp="1"/>
          </p:cNvSpPr>
          <p:nvPr>
            <p:ph type="title"/>
          </p:nvPr>
        </p:nvSpPr>
        <p:spPr/>
        <p:txBody>
          <a:bodyPr/>
          <a:lstStyle/>
          <a:p>
            <a:r>
              <a:rPr lang="en-GB"/>
              <a:t>Click to edit Master title style</a:t>
            </a:r>
            <a:endParaRPr lang="pt-BR"/>
          </a:p>
        </p:txBody>
      </p:sp>
      <p:sp>
        <p:nvSpPr>
          <p:cNvPr id="3" name="Date Placeholder 2">
            <a:extLst>
              <a:ext uri="{FF2B5EF4-FFF2-40B4-BE49-F238E27FC236}">
                <a16:creationId xmlns:a16="http://schemas.microsoft.com/office/drawing/2014/main" id="{3EB1401A-E946-254D-9E54-AAA525C7DEB5}"/>
              </a:ext>
            </a:extLst>
          </p:cNvPr>
          <p:cNvSpPr>
            <a:spLocks noGrp="1"/>
          </p:cNvSpPr>
          <p:nvPr>
            <p:ph type="dt" sz="half" idx="10"/>
          </p:nvPr>
        </p:nvSpPr>
        <p:spPr>
          <a:xfrm>
            <a:off x="838200" y="6356350"/>
            <a:ext cx="2743200" cy="365125"/>
          </a:xfrm>
          <a:prstGeom prst="rect">
            <a:avLst/>
          </a:prstGeom>
        </p:spPr>
        <p:txBody>
          <a:bodyPr/>
          <a:lstStyle/>
          <a:p>
            <a:fld id="{C1FFC7B9-D0D5-5C45-A9C9-3E8AD85B3A70}" type="datetimeFigureOut">
              <a:rPr lang="pt-BR" smtClean="0"/>
              <a:t>24/02/2022</a:t>
            </a:fld>
            <a:endParaRPr lang="pt-BR"/>
          </a:p>
        </p:txBody>
      </p:sp>
      <p:sp>
        <p:nvSpPr>
          <p:cNvPr id="4" name="Footer Placeholder 3">
            <a:extLst>
              <a:ext uri="{FF2B5EF4-FFF2-40B4-BE49-F238E27FC236}">
                <a16:creationId xmlns:a16="http://schemas.microsoft.com/office/drawing/2014/main" id="{47C81C19-FB75-7146-B2FE-A06F9C892B7C}"/>
              </a:ext>
            </a:extLst>
          </p:cNvPr>
          <p:cNvSpPr>
            <a:spLocks noGrp="1"/>
          </p:cNvSpPr>
          <p:nvPr>
            <p:ph type="ftr" sz="quarter" idx="11"/>
          </p:nvPr>
        </p:nvSpPr>
        <p:spPr/>
        <p:txBody>
          <a:bodyPr/>
          <a:lstStyle/>
          <a:p>
            <a:endParaRPr lang="pt-BR"/>
          </a:p>
        </p:txBody>
      </p:sp>
      <p:sp>
        <p:nvSpPr>
          <p:cNvPr id="5" name="Slide Number Placeholder 4">
            <a:extLst>
              <a:ext uri="{FF2B5EF4-FFF2-40B4-BE49-F238E27FC236}">
                <a16:creationId xmlns:a16="http://schemas.microsoft.com/office/drawing/2014/main" id="{3E998C1F-9221-B54F-AE03-23E174B5B30F}"/>
              </a:ext>
            </a:extLst>
          </p:cNvPr>
          <p:cNvSpPr>
            <a:spLocks noGrp="1"/>
          </p:cNvSpPr>
          <p:nvPr>
            <p:ph type="sldNum" sz="quarter" idx="12"/>
          </p:nvPr>
        </p:nvSpPr>
        <p:spPr>
          <a:xfrm>
            <a:off x="8610600" y="6356350"/>
            <a:ext cx="2743200" cy="365125"/>
          </a:xfrm>
          <a:prstGeom prst="rect">
            <a:avLst/>
          </a:prstGeom>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1716618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D1AE5B-362D-3144-A139-B7D816E75913}"/>
              </a:ext>
            </a:extLst>
          </p:cNvPr>
          <p:cNvSpPr>
            <a:spLocks noGrp="1"/>
          </p:cNvSpPr>
          <p:nvPr>
            <p:ph type="dt" sz="half" idx="10"/>
          </p:nvPr>
        </p:nvSpPr>
        <p:spPr>
          <a:xfrm>
            <a:off x="838200" y="6356350"/>
            <a:ext cx="2743200" cy="365125"/>
          </a:xfrm>
          <a:prstGeom prst="rect">
            <a:avLst/>
          </a:prstGeom>
        </p:spPr>
        <p:txBody>
          <a:bodyPr/>
          <a:lstStyle/>
          <a:p>
            <a:fld id="{C1FFC7B9-D0D5-5C45-A9C9-3E8AD85B3A70}" type="datetimeFigureOut">
              <a:rPr lang="pt-BR" smtClean="0"/>
              <a:t>24/02/2022</a:t>
            </a:fld>
            <a:endParaRPr lang="pt-BR"/>
          </a:p>
        </p:txBody>
      </p:sp>
      <p:sp>
        <p:nvSpPr>
          <p:cNvPr id="3" name="Footer Placeholder 2">
            <a:extLst>
              <a:ext uri="{FF2B5EF4-FFF2-40B4-BE49-F238E27FC236}">
                <a16:creationId xmlns:a16="http://schemas.microsoft.com/office/drawing/2014/main" id="{BABB0821-0B42-0443-9067-770C1F515D2F}"/>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a16="http://schemas.microsoft.com/office/drawing/2014/main" id="{D0CAD4E8-D046-C74F-911E-D4F4E1EBEB1A}"/>
              </a:ext>
            </a:extLst>
          </p:cNvPr>
          <p:cNvSpPr>
            <a:spLocks noGrp="1"/>
          </p:cNvSpPr>
          <p:nvPr>
            <p:ph type="sldNum" sz="quarter" idx="12"/>
          </p:nvPr>
        </p:nvSpPr>
        <p:spPr>
          <a:xfrm>
            <a:off x="8610600" y="6356350"/>
            <a:ext cx="2743200" cy="365125"/>
          </a:xfrm>
          <a:prstGeom prst="rect">
            <a:avLst/>
          </a:prstGeom>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116068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60C70-32BA-8E4B-B801-518D33C6680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pt-BR"/>
          </a:p>
        </p:txBody>
      </p:sp>
      <p:sp>
        <p:nvSpPr>
          <p:cNvPr id="3" name="Content Placeholder 2">
            <a:extLst>
              <a:ext uri="{FF2B5EF4-FFF2-40B4-BE49-F238E27FC236}">
                <a16:creationId xmlns:a16="http://schemas.microsoft.com/office/drawing/2014/main" id="{396FAA81-391C-8840-9488-D0C3F08361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4" name="Text Placeholder 3">
            <a:extLst>
              <a:ext uri="{FF2B5EF4-FFF2-40B4-BE49-F238E27FC236}">
                <a16:creationId xmlns:a16="http://schemas.microsoft.com/office/drawing/2014/main" id="{90583564-489C-9545-A458-7905BDEB7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5192A3F-A1D6-744D-B503-6870E8992A57}"/>
              </a:ext>
            </a:extLst>
          </p:cNvPr>
          <p:cNvSpPr>
            <a:spLocks noGrp="1"/>
          </p:cNvSpPr>
          <p:nvPr>
            <p:ph type="dt" sz="half" idx="10"/>
          </p:nvPr>
        </p:nvSpPr>
        <p:spPr>
          <a:xfrm>
            <a:off x="838200" y="6356350"/>
            <a:ext cx="2743200" cy="365125"/>
          </a:xfrm>
          <a:prstGeom prst="rect">
            <a:avLst/>
          </a:prstGeom>
        </p:spPr>
        <p:txBody>
          <a:bodyPr/>
          <a:lstStyle/>
          <a:p>
            <a:fld id="{C1FFC7B9-D0D5-5C45-A9C9-3E8AD85B3A70}" type="datetimeFigureOut">
              <a:rPr lang="pt-BR" smtClean="0"/>
              <a:t>24/02/2022</a:t>
            </a:fld>
            <a:endParaRPr lang="pt-BR"/>
          </a:p>
        </p:txBody>
      </p:sp>
      <p:sp>
        <p:nvSpPr>
          <p:cNvPr id="6" name="Footer Placeholder 5">
            <a:extLst>
              <a:ext uri="{FF2B5EF4-FFF2-40B4-BE49-F238E27FC236}">
                <a16:creationId xmlns:a16="http://schemas.microsoft.com/office/drawing/2014/main" id="{AE6FF859-8495-2946-8117-F2BFF532D838}"/>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B4DF815D-C8FF-4C4E-9D55-0A29691F0BB3}"/>
              </a:ext>
            </a:extLst>
          </p:cNvPr>
          <p:cNvSpPr>
            <a:spLocks noGrp="1"/>
          </p:cNvSpPr>
          <p:nvPr>
            <p:ph type="sldNum" sz="quarter" idx="12"/>
          </p:nvPr>
        </p:nvSpPr>
        <p:spPr>
          <a:xfrm>
            <a:off x="8610600" y="6356350"/>
            <a:ext cx="2743200" cy="365125"/>
          </a:xfrm>
          <a:prstGeom prst="rect">
            <a:avLst/>
          </a:prstGeom>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2270497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A796F-5C4E-C144-A3A1-89A9FB66C61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pt-BR"/>
          </a:p>
        </p:txBody>
      </p:sp>
      <p:sp>
        <p:nvSpPr>
          <p:cNvPr id="3" name="Picture Placeholder 2">
            <a:extLst>
              <a:ext uri="{FF2B5EF4-FFF2-40B4-BE49-F238E27FC236}">
                <a16:creationId xmlns:a16="http://schemas.microsoft.com/office/drawing/2014/main" id="{A41E8704-FF1F-FF43-A113-1D6D7F4DDF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a:extLst>
              <a:ext uri="{FF2B5EF4-FFF2-40B4-BE49-F238E27FC236}">
                <a16:creationId xmlns:a16="http://schemas.microsoft.com/office/drawing/2014/main" id="{5080ED0B-81D2-7D4F-A533-65DB94B48B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80CD604-2FC3-8942-8561-74FFB551CE56}"/>
              </a:ext>
            </a:extLst>
          </p:cNvPr>
          <p:cNvSpPr>
            <a:spLocks noGrp="1"/>
          </p:cNvSpPr>
          <p:nvPr>
            <p:ph type="dt" sz="half" idx="10"/>
          </p:nvPr>
        </p:nvSpPr>
        <p:spPr>
          <a:xfrm>
            <a:off x="838200" y="6356350"/>
            <a:ext cx="2743200" cy="365125"/>
          </a:xfrm>
          <a:prstGeom prst="rect">
            <a:avLst/>
          </a:prstGeom>
        </p:spPr>
        <p:txBody>
          <a:bodyPr/>
          <a:lstStyle/>
          <a:p>
            <a:fld id="{C1FFC7B9-D0D5-5C45-A9C9-3E8AD85B3A70}" type="datetimeFigureOut">
              <a:rPr lang="pt-BR" smtClean="0"/>
              <a:t>24/02/2022</a:t>
            </a:fld>
            <a:endParaRPr lang="pt-BR"/>
          </a:p>
        </p:txBody>
      </p:sp>
      <p:sp>
        <p:nvSpPr>
          <p:cNvPr id="6" name="Footer Placeholder 5">
            <a:extLst>
              <a:ext uri="{FF2B5EF4-FFF2-40B4-BE49-F238E27FC236}">
                <a16:creationId xmlns:a16="http://schemas.microsoft.com/office/drawing/2014/main" id="{9B707BCA-B698-C840-BDE1-9E07830A42DB}"/>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D997569E-A1D1-3249-8A2E-37FF540E4A92}"/>
              </a:ext>
            </a:extLst>
          </p:cNvPr>
          <p:cNvSpPr>
            <a:spLocks noGrp="1"/>
          </p:cNvSpPr>
          <p:nvPr>
            <p:ph type="sldNum" sz="quarter" idx="12"/>
          </p:nvPr>
        </p:nvSpPr>
        <p:spPr>
          <a:xfrm>
            <a:off x="8610600" y="6356350"/>
            <a:ext cx="2743200" cy="365125"/>
          </a:xfrm>
          <a:prstGeom prst="rect">
            <a:avLst/>
          </a:prstGeom>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2466213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7FD0E6-E1AF-8E42-B8BB-7CA06D1AF5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pt-BR"/>
          </a:p>
        </p:txBody>
      </p:sp>
      <p:sp>
        <p:nvSpPr>
          <p:cNvPr id="3" name="Text Placeholder 2">
            <a:extLst>
              <a:ext uri="{FF2B5EF4-FFF2-40B4-BE49-F238E27FC236}">
                <a16:creationId xmlns:a16="http://schemas.microsoft.com/office/drawing/2014/main" id="{A86B9FC5-DA92-A14F-95FC-A34F5CB7E2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5" name="Footer Placeholder 4">
            <a:extLst>
              <a:ext uri="{FF2B5EF4-FFF2-40B4-BE49-F238E27FC236}">
                <a16:creationId xmlns:a16="http://schemas.microsoft.com/office/drawing/2014/main" id="{10E14365-CA3E-A64E-ACDC-4B92A890D79B}"/>
              </a:ext>
            </a:extLst>
          </p:cNvPr>
          <p:cNvSpPr>
            <a:spLocks noGrp="1"/>
          </p:cNvSpPr>
          <p:nvPr>
            <p:ph type="ftr" sz="quarter" idx="3"/>
          </p:nvPr>
        </p:nvSpPr>
        <p:spPr>
          <a:xfrm>
            <a:off x="838200" y="6399213"/>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pt-BR"/>
              <a:t>www.udpm.org</a:t>
            </a:r>
            <a:endParaRPr lang="pt-BR" dirty="0"/>
          </a:p>
        </p:txBody>
      </p:sp>
    </p:spTree>
    <p:extLst>
      <p:ext uri="{BB962C8B-B14F-4D97-AF65-F5344CB8AC3E}">
        <p14:creationId xmlns:p14="http://schemas.microsoft.com/office/powerpoint/2010/main" val="4287170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7FD0E6-E1AF-8E42-B8BB-7CA06D1AF5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pt-BR"/>
          </a:p>
        </p:txBody>
      </p:sp>
      <p:sp>
        <p:nvSpPr>
          <p:cNvPr id="3" name="Text Placeholder 2">
            <a:extLst>
              <a:ext uri="{FF2B5EF4-FFF2-40B4-BE49-F238E27FC236}">
                <a16:creationId xmlns:a16="http://schemas.microsoft.com/office/drawing/2014/main" id="{A86B9FC5-DA92-A14F-95FC-A34F5CB7E2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4" name="Date Placeholder 3">
            <a:extLst>
              <a:ext uri="{FF2B5EF4-FFF2-40B4-BE49-F238E27FC236}">
                <a16:creationId xmlns:a16="http://schemas.microsoft.com/office/drawing/2014/main" id="{D724CFFE-EC40-524D-8270-E5A2209058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FC7B9-D0D5-5C45-A9C9-3E8AD85B3A70}" type="datetimeFigureOut">
              <a:rPr lang="pt-BR" smtClean="0"/>
              <a:t>24/02/2022</a:t>
            </a:fld>
            <a:endParaRPr lang="pt-BR"/>
          </a:p>
        </p:txBody>
      </p:sp>
      <p:sp>
        <p:nvSpPr>
          <p:cNvPr id="5" name="Footer Placeholder 4">
            <a:extLst>
              <a:ext uri="{FF2B5EF4-FFF2-40B4-BE49-F238E27FC236}">
                <a16:creationId xmlns:a16="http://schemas.microsoft.com/office/drawing/2014/main" id="{10E14365-CA3E-A64E-ACDC-4B92A890D7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a:extLst>
              <a:ext uri="{FF2B5EF4-FFF2-40B4-BE49-F238E27FC236}">
                <a16:creationId xmlns:a16="http://schemas.microsoft.com/office/drawing/2014/main" id="{C7D4FD78-7C2C-2E4E-96EA-0335AD260D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863E1-8EE8-7141-AB38-6459782AD408}" type="slidenum">
              <a:rPr lang="pt-BR" smtClean="0"/>
              <a:t>‹#›</a:t>
            </a:fld>
            <a:endParaRPr lang="pt-BR"/>
          </a:p>
        </p:txBody>
      </p:sp>
    </p:spTree>
    <p:extLst>
      <p:ext uri="{BB962C8B-B14F-4D97-AF65-F5344CB8AC3E}">
        <p14:creationId xmlns:p14="http://schemas.microsoft.com/office/powerpoint/2010/main" val="40909076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 person, computer&#10;&#10;Description automatically generated">
            <a:extLst>
              <a:ext uri="{FF2B5EF4-FFF2-40B4-BE49-F238E27FC236}">
                <a16:creationId xmlns:a16="http://schemas.microsoft.com/office/drawing/2014/main" id="{C96C5340-2A7D-8748-AF66-83C01EFD19C2}"/>
              </a:ext>
            </a:extLst>
          </p:cNvPr>
          <p:cNvPicPr>
            <a:picLocks noChangeAspect="1"/>
          </p:cNvPicPr>
          <p:nvPr/>
        </p:nvPicPr>
        <p:blipFill>
          <a:blip r:embed="rId3"/>
          <a:stretch>
            <a:fillRect/>
          </a:stretch>
        </p:blipFill>
        <p:spPr>
          <a:xfrm>
            <a:off x="0" y="62424"/>
            <a:ext cx="12192000" cy="6733152"/>
          </a:xfrm>
          <a:prstGeom prst="rect">
            <a:avLst/>
          </a:prstGeom>
        </p:spPr>
      </p:pic>
      <p:sp>
        <p:nvSpPr>
          <p:cNvPr id="2" name="Title 1">
            <a:extLst>
              <a:ext uri="{FF2B5EF4-FFF2-40B4-BE49-F238E27FC236}">
                <a16:creationId xmlns:a16="http://schemas.microsoft.com/office/drawing/2014/main" id="{8D29FC05-D9DE-F348-BBC7-13A943410954}"/>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MY" sz="5200" cap="all">
                <a:solidFill>
                  <a:srgbClr val="FFFFFF"/>
                </a:solidFill>
              </a:rPr>
              <a:t>UNIVERSAL DISCLOSURE PROTOCOL FOR MEDIATION (UDPM)</a:t>
            </a:r>
            <a:endParaRPr lang="pt-BR" sz="5200">
              <a:solidFill>
                <a:srgbClr val="FFFFFF"/>
              </a:solidFill>
            </a:endParaRPr>
          </a:p>
        </p:txBody>
      </p:sp>
      <p:sp>
        <p:nvSpPr>
          <p:cNvPr id="3" name="Subtitle 2">
            <a:extLst>
              <a:ext uri="{FF2B5EF4-FFF2-40B4-BE49-F238E27FC236}">
                <a16:creationId xmlns:a16="http://schemas.microsoft.com/office/drawing/2014/main" id="{AF85A6D8-63FB-6F48-AF9D-989DE496B791}"/>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pt-BR" sz="2200" dirty="0">
                <a:solidFill>
                  <a:srgbClr val="FFFFFF"/>
                </a:solidFill>
              </a:rPr>
              <a:t>Alliance </a:t>
            </a:r>
            <a:r>
              <a:rPr lang="pt-BR" sz="2200" dirty="0" err="1">
                <a:solidFill>
                  <a:srgbClr val="FFFFFF"/>
                </a:solidFill>
              </a:rPr>
              <a:t>of</a:t>
            </a:r>
            <a:r>
              <a:rPr lang="pt-BR" sz="2200" dirty="0">
                <a:solidFill>
                  <a:srgbClr val="FFFFFF"/>
                </a:solidFill>
              </a:rPr>
              <a:t> </a:t>
            </a:r>
            <a:r>
              <a:rPr lang="pt-BR" sz="2200" dirty="0" err="1">
                <a:solidFill>
                  <a:srgbClr val="FFFFFF"/>
                </a:solidFill>
              </a:rPr>
              <a:t>mediators</a:t>
            </a:r>
            <a:r>
              <a:rPr lang="pt-BR" sz="2200" dirty="0">
                <a:solidFill>
                  <a:srgbClr val="FFFFFF"/>
                </a:solidFill>
              </a:rPr>
              <a:t> for Universal </a:t>
            </a:r>
            <a:r>
              <a:rPr lang="pt-BR" sz="2200" dirty="0" err="1">
                <a:solidFill>
                  <a:srgbClr val="FFFFFF"/>
                </a:solidFill>
              </a:rPr>
              <a:t>Disclosure</a:t>
            </a:r>
            <a:endParaRPr lang="pt-BR" sz="2200" dirty="0">
              <a:solidFill>
                <a:srgbClr val="FFFFFF"/>
              </a:solidFill>
            </a:endParaRPr>
          </a:p>
          <a:p>
            <a:pPr rtl="0"/>
            <a:endParaRPr lang="pt-BR" sz="2200" dirty="0">
              <a:solidFill>
                <a:srgbClr val="FFFFFF"/>
              </a:solidFill>
            </a:endParaRPr>
          </a:p>
          <a:p>
            <a:r>
              <a:rPr lang="pt-BR" sz="2200" b="1" dirty="0" err="1">
                <a:solidFill>
                  <a:srgbClr val="FFFFFF"/>
                </a:solidFill>
              </a:rPr>
              <a:t>Helping</a:t>
            </a:r>
            <a:r>
              <a:rPr lang="pt-BR" sz="2200" b="1" dirty="0">
                <a:solidFill>
                  <a:srgbClr val="FFFFFF"/>
                </a:solidFill>
              </a:rPr>
              <a:t> </a:t>
            </a:r>
            <a:r>
              <a:rPr lang="pt-BR" sz="2200" b="1" dirty="0" err="1">
                <a:solidFill>
                  <a:srgbClr val="FFFFFF"/>
                </a:solidFill>
              </a:rPr>
              <a:t>make</a:t>
            </a:r>
            <a:r>
              <a:rPr lang="pt-BR" sz="2200" b="1" dirty="0">
                <a:solidFill>
                  <a:srgbClr val="FFFFFF"/>
                </a:solidFill>
              </a:rPr>
              <a:t> </a:t>
            </a:r>
            <a:r>
              <a:rPr lang="pt-BR" sz="2200" b="1" dirty="0" err="1">
                <a:solidFill>
                  <a:srgbClr val="FFFFFF"/>
                </a:solidFill>
              </a:rPr>
              <a:t>mediation</a:t>
            </a:r>
            <a:r>
              <a:rPr lang="pt-BR" sz="2200" b="1" dirty="0">
                <a:solidFill>
                  <a:srgbClr val="FFFFFF"/>
                </a:solidFill>
              </a:rPr>
              <a:t> </a:t>
            </a:r>
            <a:r>
              <a:rPr lang="pt-BR" sz="2200" b="1" dirty="0" err="1">
                <a:solidFill>
                  <a:srgbClr val="FFFFFF"/>
                </a:solidFill>
              </a:rPr>
              <a:t>mainstream</a:t>
            </a:r>
            <a:endParaRPr lang="pt-BR" sz="2200" b="1" dirty="0">
              <a:solidFill>
                <a:srgbClr val="FFFFFF"/>
              </a:solidFill>
            </a:endParaRPr>
          </a:p>
        </p:txBody>
      </p:sp>
    </p:spTree>
    <p:extLst>
      <p:ext uri="{BB962C8B-B14F-4D97-AF65-F5344CB8AC3E}">
        <p14:creationId xmlns:p14="http://schemas.microsoft.com/office/powerpoint/2010/main" val="1093059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7B1055-FDC4-2B46-B719-18AA9EB80B02}"/>
              </a:ext>
            </a:extLst>
          </p:cNvPr>
          <p:cNvSpPr>
            <a:spLocks noGrp="1"/>
          </p:cNvSpPr>
          <p:nvPr>
            <p:ph type="title"/>
          </p:nvPr>
        </p:nvSpPr>
        <p:spPr>
          <a:xfrm>
            <a:off x="836679" y="0"/>
            <a:ext cx="6002110" cy="1495425"/>
          </a:xfrm>
        </p:spPr>
        <p:txBody>
          <a:bodyPr>
            <a:normAutofit/>
          </a:bodyPr>
          <a:lstStyle/>
          <a:p>
            <a:r>
              <a:rPr lang="pt-BR" sz="4100" dirty="0" err="1"/>
              <a:t>What</a:t>
            </a:r>
            <a:r>
              <a:rPr lang="pt-BR" sz="4000" dirty="0"/>
              <a:t> </a:t>
            </a:r>
            <a:r>
              <a:rPr lang="pt-BR" sz="4000" dirty="0" err="1"/>
              <a:t>is</a:t>
            </a:r>
            <a:r>
              <a:rPr lang="pt-BR" sz="4000" dirty="0"/>
              <a:t> </a:t>
            </a:r>
            <a:r>
              <a:rPr lang="pt-BR" sz="4000" dirty="0" err="1"/>
              <a:t>the</a:t>
            </a:r>
            <a:r>
              <a:rPr lang="pt-BR" sz="4000" dirty="0"/>
              <a:t> UDPM?</a:t>
            </a:r>
          </a:p>
        </p:txBody>
      </p:sp>
      <p:pic>
        <p:nvPicPr>
          <p:cNvPr id="6" name="Picture 5">
            <a:extLst>
              <a:ext uri="{FF2B5EF4-FFF2-40B4-BE49-F238E27FC236}">
                <a16:creationId xmlns:a16="http://schemas.microsoft.com/office/drawing/2014/main" id="{0E356302-BBB0-4363-B589-A00A99EB4849}"/>
              </a:ext>
            </a:extLst>
          </p:cNvPr>
          <p:cNvPicPr>
            <a:picLocks noChangeAspect="1"/>
          </p:cNvPicPr>
          <p:nvPr/>
        </p:nvPicPr>
        <p:blipFill rotWithShape="1">
          <a:blip r:embed="rId3"/>
          <a:srcRect l="29653" r="21753" b="-1"/>
          <a:stretch/>
        </p:blipFill>
        <p:spPr>
          <a:xfrm>
            <a:off x="7199440" y="10"/>
            <a:ext cx="4992560" cy="6857990"/>
          </a:xfrm>
          <a:prstGeom prst="rect">
            <a:avLst/>
          </a:prstGeom>
          <a:effectLst/>
        </p:spPr>
      </p:pic>
      <p:graphicFrame>
        <p:nvGraphicFramePr>
          <p:cNvPr id="17" name="Content Placeholder 2">
            <a:extLst>
              <a:ext uri="{FF2B5EF4-FFF2-40B4-BE49-F238E27FC236}">
                <a16:creationId xmlns:a16="http://schemas.microsoft.com/office/drawing/2014/main" id="{7031EC54-5C23-4890-9645-3CABD449766C}"/>
              </a:ext>
            </a:extLst>
          </p:cNvPr>
          <p:cNvGraphicFramePr>
            <a:graphicFrameLocks noGrp="1"/>
          </p:cNvGraphicFramePr>
          <p:nvPr>
            <p:ph idx="1"/>
            <p:extLst>
              <p:ext uri="{D42A27DB-BD31-4B8C-83A1-F6EECF244321}">
                <p14:modId xmlns:p14="http://schemas.microsoft.com/office/powerpoint/2010/main" val="2800697458"/>
              </p:ext>
            </p:extLst>
          </p:nvPr>
        </p:nvGraphicFramePr>
        <p:xfrm>
          <a:off x="1893583" y="1125187"/>
          <a:ext cx="7048537" cy="46076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1E477D7D-B74E-B049-8F0E-BDD101F24E2D}"/>
              </a:ext>
            </a:extLst>
          </p:cNvPr>
          <p:cNvSpPr txBox="1"/>
          <p:nvPr/>
        </p:nvSpPr>
        <p:spPr>
          <a:xfrm>
            <a:off x="1893583" y="5991196"/>
            <a:ext cx="2212367" cy="461665"/>
          </a:xfrm>
          <a:prstGeom prst="rect">
            <a:avLst/>
          </a:prstGeom>
          <a:noFill/>
        </p:spPr>
        <p:txBody>
          <a:bodyPr wrap="square">
            <a:spAutoFit/>
          </a:bodyPr>
          <a:lstStyle/>
          <a:p>
            <a:r>
              <a:rPr lang="en-US" sz="2400" b="1" dirty="0" err="1"/>
              <a:t>www.udpm.org</a:t>
            </a:r>
            <a:endParaRPr lang="en-US" sz="2400" b="1" dirty="0"/>
          </a:p>
        </p:txBody>
      </p:sp>
    </p:spTree>
    <p:extLst>
      <p:ext uri="{BB962C8B-B14F-4D97-AF65-F5344CB8AC3E}">
        <p14:creationId xmlns:p14="http://schemas.microsoft.com/office/powerpoint/2010/main" val="549430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B1055-FDC4-2B46-B719-18AA9EB80B02}"/>
              </a:ext>
            </a:extLst>
          </p:cNvPr>
          <p:cNvSpPr>
            <a:spLocks noGrp="1"/>
          </p:cNvSpPr>
          <p:nvPr>
            <p:ph type="title"/>
          </p:nvPr>
        </p:nvSpPr>
        <p:spPr>
          <a:xfrm>
            <a:off x="836679" y="723898"/>
            <a:ext cx="6002110" cy="1495425"/>
          </a:xfrm>
        </p:spPr>
        <p:txBody>
          <a:bodyPr>
            <a:noAutofit/>
          </a:bodyPr>
          <a:lstStyle/>
          <a:p>
            <a:r>
              <a:rPr lang="en-MY" sz="4100" dirty="0"/>
              <a:t>Why do we need a Universal Protocol for Disclosure in Mediation (UDPM)?</a:t>
            </a:r>
            <a:endParaRPr lang="pt-BR" sz="4100" dirty="0"/>
          </a:p>
        </p:txBody>
      </p:sp>
      <p:pic>
        <p:nvPicPr>
          <p:cNvPr id="6" name="Picture 5">
            <a:extLst>
              <a:ext uri="{FF2B5EF4-FFF2-40B4-BE49-F238E27FC236}">
                <a16:creationId xmlns:a16="http://schemas.microsoft.com/office/drawing/2014/main" id="{0E356302-BBB0-4363-B589-A00A99EB4849}"/>
              </a:ext>
            </a:extLst>
          </p:cNvPr>
          <p:cNvPicPr>
            <a:picLocks noChangeAspect="1"/>
          </p:cNvPicPr>
          <p:nvPr/>
        </p:nvPicPr>
        <p:blipFill rotWithShape="1">
          <a:blip r:embed="rId3"/>
          <a:srcRect l="29653" r="21753" b="-1"/>
          <a:stretch/>
        </p:blipFill>
        <p:spPr>
          <a:xfrm>
            <a:off x="7199440" y="10"/>
            <a:ext cx="4992560" cy="6857990"/>
          </a:xfrm>
          <a:prstGeom prst="rect">
            <a:avLst/>
          </a:prstGeom>
          <a:effectLst/>
        </p:spPr>
      </p:pic>
      <p:graphicFrame>
        <p:nvGraphicFramePr>
          <p:cNvPr id="17" name="Content Placeholder 2">
            <a:extLst>
              <a:ext uri="{FF2B5EF4-FFF2-40B4-BE49-F238E27FC236}">
                <a16:creationId xmlns:a16="http://schemas.microsoft.com/office/drawing/2014/main" id="{7031EC54-5C23-4890-9645-3CABD449766C}"/>
              </a:ext>
            </a:extLst>
          </p:cNvPr>
          <p:cNvGraphicFramePr>
            <a:graphicFrameLocks noGrp="1"/>
          </p:cNvGraphicFramePr>
          <p:nvPr>
            <p:ph idx="1"/>
            <p:extLst>
              <p:ext uri="{D42A27DB-BD31-4B8C-83A1-F6EECF244321}">
                <p14:modId xmlns:p14="http://schemas.microsoft.com/office/powerpoint/2010/main" val="2746098119"/>
              </p:ext>
            </p:extLst>
          </p:nvPr>
        </p:nvGraphicFramePr>
        <p:xfrm>
          <a:off x="836680" y="2405067"/>
          <a:ext cx="6002110" cy="37290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4FD92BF2-0D1D-C14C-9D05-6D5688C95FE5}"/>
              </a:ext>
            </a:extLst>
          </p:cNvPr>
          <p:cNvSpPr txBox="1"/>
          <p:nvPr/>
        </p:nvSpPr>
        <p:spPr>
          <a:xfrm>
            <a:off x="836679" y="6319845"/>
            <a:ext cx="1640129" cy="369332"/>
          </a:xfrm>
          <a:prstGeom prst="rect">
            <a:avLst/>
          </a:prstGeom>
          <a:noFill/>
        </p:spPr>
        <p:txBody>
          <a:bodyPr wrap="none" rtlCol="0">
            <a:spAutoFit/>
          </a:bodyPr>
          <a:lstStyle/>
          <a:p>
            <a:r>
              <a:rPr lang="pt-BR" dirty="0" err="1"/>
              <a:t>www.udpm.org</a:t>
            </a:r>
            <a:endParaRPr lang="pt-BR" dirty="0"/>
          </a:p>
        </p:txBody>
      </p:sp>
    </p:spTree>
    <p:extLst>
      <p:ext uri="{BB962C8B-B14F-4D97-AF65-F5344CB8AC3E}">
        <p14:creationId xmlns:p14="http://schemas.microsoft.com/office/powerpoint/2010/main" val="1860149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854313-8A46-734E-B3DE-2EAD05B41D6D}"/>
              </a:ext>
            </a:extLst>
          </p:cNvPr>
          <p:cNvSpPr>
            <a:spLocks noGrp="1"/>
          </p:cNvSpPr>
          <p:nvPr>
            <p:ph type="title"/>
          </p:nvPr>
        </p:nvSpPr>
        <p:spPr>
          <a:xfrm>
            <a:off x="838200" y="557188"/>
            <a:ext cx="10515600" cy="1133499"/>
          </a:xfrm>
        </p:spPr>
        <p:txBody>
          <a:bodyPr>
            <a:normAutofit/>
          </a:bodyPr>
          <a:lstStyle/>
          <a:p>
            <a:r>
              <a:rPr lang="pt-BR" sz="3600" dirty="0" err="1"/>
              <a:t>How</a:t>
            </a:r>
            <a:r>
              <a:rPr lang="pt-BR" sz="3600" dirty="0"/>
              <a:t> </a:t>
            </a:r>
            <a:r>
              <a:rPr lang="pt-BR" sz="3600" dirty="0" err="1"/>
              <a:t>is</a:t>
            </a:r>
            <a:r>
              <a:rPr lang="pt-BR" sz="3600" dirty="0"/>
              <a:t> </a:t>
            </a:r>
            <a:r>
              <a:rPr lang="pt-BR" sz="3600" dirty="0" err="1"/>
              <a:t>the</a:t>
            </a:r>
            <a:r>
              <a:rPr lang="pt-BR" sz="3600" dirty="0"/>
              <a:t> UDPM </a:t>
            </a:r>
            <a:r>
              <a:rPr lang="pt-BR" sz="3600" dirty="0" err="1"/>
              <a:t>making</a:t>
            </a:r>
            <a:r>
              <a:rPr lang="pt-BR" sz="3600" dirty="0"/>
              <a:t> </a:t>
            </a:r>
            <a:r>
              <a:rPr lang="pt-BR" sz="3600" dirty="0" err="1"/>
              <a:t>mediation</a:t>
            </a:r>
            <a:r>
              <a:rPr lang="pt-BR" sz="3600" dirty="0"/>
              <a:t> </a:t>
            </a:r>
            <a:r>
              <a:rPr lang="pt-BR" sz="3600" dirty="0" err="1"/>
              <a:t>mainstream</a:t>
            </a:r>
            <a:r>
              <a:rPr lang="pt-BR" sz="3600" dirty="0"/>
              <a:t>?</a:t>
            </a:r>
          </a:p>
        </p:txBody>
      </p:sp>
      <p:sp>
        <p:nvSpPr>
          <p:cNvPr id="6" name="TextBox 5">
            <a:extLst>
              <a:ext uri="{FF2B5EF4-FFF2-40B4-BE49-F238E27FC236}">
                <a16:creationId xmlns:a16="http://schemas.microsoft.com/office/drawing/2014/main" id="{ABBE9733-01F7-AE46-A6BE-D0FA6F8981DA}"/>
              </a:ext>
            </a:extLst>
          </p:cNvPr>
          <p:cNvSpPr txBox="1"/>
          <p:nvPr/>
        </p:nvSpPr>
        <p:spPr>
          <a:xfrm>
            <a:off x="836679" y="6319845"/>
            <a:ext cx="1640129" cy="369332"/>
          </a:xfrm>
          <a:prstGeom prst="rect">
            <a:avLst/>
          </a:prstGeom>
          <a:noFill/>
        </p:spPr>
        <p:txBody>
          <a:bodyPr wrap="none" rtlCol="0">
            <a:spAutoFit/>
          </a:bodyPr>
          <a:lstStyle/>
          <a:p>
            <a:r>
              <a:rPr lang="pt-BR" dirty="0" err="1"/>
              <a:t>www.udpm.org</a:t>
            </a:r>
            <a:endParaRPr lang="pt-BR" dirty="0"/>
          </a:p>
        </p:txBody>
      </p:sp>
      <p:grpSp>
        <p:nvGrpSpPr>
          <p:cNvPr id="8" name="Group 7">
            <a:extLst>
              <a:ext uri="{FF2B5EF4-FFF2-40B4-BE49-F238E27FC236}">
                <a16:creationId xmlns:a16="http://schemas.microsoft.com/office/drawing/2014/main" id="{18A42C32-456F-6C4D-81A1-86A3E73648E4}"/>
              </a:ext>
            </a:extLst>
          </p:cNvPr>
          <p:cNvGrpSpPr/>
          <p:nvPr/>
        </p:nvGrpSpPr>
        <p:grpSpPr>
          <a:xfrm>
            <a:off x="1320507" y="1704909"/>
            <a:ext cx="3785616" cy="1402286"/>
            <a:chOff x="3364992" y="2124"/>
            <a:chExt cx="3785616" cy="1402286"/>
          </a:xfrm>
        </p:grpSpPr>
        <p:sp>
          <p:nvSpPr>
            <p:cNvPr id="15" name="Rounded Rectangle 14">
              <a:extLst>
                <a:ext uri="{FF2B5EF4-FFF2-40B4-BE49-F238E27FC236}">
                  <a16:creationId xmlns:a16="http://schemas.microsoft.com/office/drawing/2014/main" id="{D82C7F24-D564-7540-B174-CC8DA3803AE7}"/>
                </a:ext>
              </a:extLst>
            </p:cNvPr>
            <p:cNvSpPr/>
            <p:nvPr/>
          </p:nvSpPr>
          <p:spPr>
            <a:xfrm>
              <a:off x="3364992" y="2124"/>
              <a:ext cx="3785616" cy="1402286"/>
            </a:xfrm>
            <a:prstGeom prst="roundRect">
              <a:avLst/>
            </a:prstGeom>
            <a:solidFill>
              <a:schemeClr val="accent1"/>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6" name="Rounded Rectangle 4">
              <a:extLst>
                <a:ext uri="{FF2B5EF4-FFF2-40B4-BE49-F238E27FC236}">
                  <a16:creationId xmlns:a16="http://schemas.microsoft.com/office/drawing/2014/main" id="{C1E131CD-15A8-A543-B11B-11BE921246FB}"/>
                </a:ext>
              </a:extLst>
            </p:cNvPr>
            <p:cNvSpPr txBox="1"/>
            <p:nvPr/>
          </p:nvSpPr>
          <p:spPr>
            <a:xfrm>
              <a:off x="3433446" y="70578"/>
              <a:ext cx="3648708" cy="1265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68580" rIns="137160" bIns="68580" numCol="1" spcCol="1270" anchor="ctr" anchorCtr="0">
              <a:noAutofit/>
            </a:bodyPr>
            <a:lstStyle/>
            <a:p>
              <a:pPr marL="0" lvl="0" indent="0" algn="ctr" defTabSz="2889250">
                <a:lnSpc>
                  <a:spcPct val="90000"/>
                </a:lnSpc>
                <a:spcBef>
                  <a:spcPct val="0"/>
                </a:spcBef>
                <a:spcAft>
                  <a:spcPct val="35000"/>
                </a:spcAft>
                <a:buNone/>
              </a:pPr>
              <a:r>
                <a:rPr lang="pt-BR" sz="2100" kern="1200" dirty="0" err="1"/>
                <a:t>By</a:t>
              </a:r>
              <a:r>
                <a:rPr lang="pt-BR" sz="2100" kern="1200" dirty="0"/>
                <a:t> </a:t>
              </a:r>
              <a:r>
                <a:rPr lang="pt-BR" sz="2100" kern="1200" dirty="0" err="1"/>
                <a:t>giving</a:t>
              </a:r>
              <a:r>
                <a:rPr lang="pt-BR" sz="2100" kern="1200" dirty="0"/>
                <a:t> </a:t>
              </a:r>
              <a:r>
                <a:rPr lang="pt-BR" sz="2100" kern="1200" dirty="0" err="1"/>
                <a:t>certainty</a:t>
              </a:r>
              <a:r>
                <a:rPr lang="pt-BR" sz="2100" kern="1200" dirty="0"/>
                <a:t> </a:t>
              </a:r>
              <a:r>
                <a:rPr lang="pt-BR" sz="2100" kern="1200" dirty="0" err="1"/>
                <a:t>to</a:t>
              </a:r>
              <a:r>
                <a:rPr lang="pt-BR" sz="2100" kern="1200" dirty="0"/>
                <a:t> future </a:t>
              </a:r>
              <a:r>
                <a:rPr lang="pt-BR" sz="2100" kern="1200" dirty="0" err="1"/>
                <a:t>parties</a:t>
              </a:r>
              <a:r>
                <a:rPr lang="pt-BR" sz="2100" kern="1200" dirty="0"/>
                <a:t> </a:t>
              </a:r>
              <a:r>
                <a:rPr lang="pt-BR" sz="2100" kern="1200" dirty="0" err="1"/>
                <a:t>considering</a:t>
              </a:r>
              <a:r>
                <a:rPr lang="pt-BR" sz="2100" kern="1200" dirty="0"/>
                <a:t> </a:t>
              </a:r>
              <a:r>
                <a:rPr lang="pt-BR" sz="2100" kern="1200" dirty="0" err="1"/>
                <a:t>mediation</a:t>
              </a:r>
              <a:r>
                <a:rPr lang="pt-BR" sz="2100" kern="1200" dirty="0"/>
                <a:t>.</a:t>
              </a:r>
              <a:endParaRPr lang="en-US" sz="2100" kern="1200" dirty="0"/>
            </a:p>
          </p:txBody>
        </p:sp>
      </p:grpSp>
      <p:grpSp>
        <p:nvGrpSpPr>
          <p:cNvPr id="9" name="Group 8">
            <a:extLst>
              <a:ext uri="{FF2B5EF4-FFF2-40B4-BE49-F238E27FC236}">
                <a16:creationId xmlns:a16="http://schemas.microsoft.com/office/drawing/2014/main" id="{46278C7F-4393-3343-A6DC-A2B77583E677}"/>
              </a:ext>
            </a:extLst>
          </p:cNvPr>
          <p:cNvGrpSpPr/>
          <p:nvPr/>
        </p:nvGrpSpPr>
        <p:grpSpPr>
          <a:xfrm>
            <a:off x="1320507" y="3177310"/>
            <a:ext cx="3785616" cy="1402286"/>
            <a:chOff x="3364992" y="1474525"/>
            <a:chExt cx="3785616" cy="1402286"/>
          </a:xfrm>
        </p:grpSpPr>
        <p:sp>
          <p:nvSpPr>
            <p:cNvPr id="13" name="Rounded Rectangle 12">
              <a:extLst>
                <a:ext uri="{FF2B5EF4-FFF2-40B4-BE49-F238E27FC236}">
                  <a16:creationId xmlns:a16="http://schemas.microsoft.com/office/drawing/2014/main" id="{59740635-8617-EB41-9183-42EEB013DBFA}"/>
                </a:ext>
              </a:extLst>
            </p:cNvPr>
            <p:cNvSpPr/>
            <p:nvPr/>
          </p:nvSpPr>
          <p:spPr>
            <a:xfrm>
              <a:off x="3364992" y="1474525"/>
              <a:ext cx="3785616" cy="1402286"/>
            </a:xfrm>
            <a:prstGeom prst="roundRect">
              <a:avLst/>
            </a:prstGeom>
            <a:solidFill>
              <a:schemeClr val="accent1"/>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4" name="Rounded Rectangle 6">
              <a:extLst>
                <a:ext uri="{FF2B5EF4-FFF2-40B4-BE49-F238E27FC236}">
                  <a16:creationId xmlns:a16="http://schemas.microsoft.com/office/drawing/2014/main" id="{8C694EDA-8B74-0B4B-8EFC-6F5DDE901F2D}"/>
                </a:ext>
              </a:extLst>
            </p:cNvPr>
            <p:cNvSpPr txBox="1"/>
            <p:nvPr/>
          </p:nvSpPr>
          <p:spPr>
            <a:xfrm>
              <a:off x="3433446" y="1542979"/>
              <a:ext cx="3648708" cy="1265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pt-BR" sz="2100" kern="1200" dirty="0" err="1"/>
                <a:t>By</a:t>
              </a:r>
              <a:r>
                <a:rPr lang="pt-BR" sz="2100" kern="1200" dirty="0"/>
                <a:t> </a:t>
              </a:r>
              <a:r>
                <a:rPr lang="pt-BR" sz="2100" kern="1200" dirty="0" err="1"/>
                <a:t>respecting</a:t>
              </a:r>
              <a:r>
                <a:rPr lang="pt-BR" sz="2100" kern="1200" dirty="0"/>
                <a:t> </a:t>
              </a:r>
              <a:r>
                <a:rPr lang="en-MY" sz="2100" kern="1200" dirty="0"/>
                <a:t>the extreme diversity of mediation applications and approaches across the world.</a:t>
              </a:r>
              <a:r>
                <a:rPr lang="pt-BR" sz="2100" kern="1200" dirty="0"/>
                <a:t> </a:t>
              </a:r>
              <a:endParaRPr lang="en-US" sz="2100" kern="1200" dirty="0"/>
            </a:p>
          </p:txBody>
        </p:sp>
      </p:grpSp>
      <p:grpSp>
        <p:nvGrpSpPr>
          <p:cNvPr id="10" name="Group 9">
            <a:extLst>
              <a:ext uri="{FF2B5EF4-FFF2-40B4-BE49-F238E27FC236}">
                <a16:creationId xmlns:a16="http://schemas.microsoft.com/office/drawing/2014/main" id="{F157DA0B-A8B6-F840-956E-0D7E826051BC}"/>
              </a:ext>
            </a:extLst>
          </p:cNvPr>
          <p:cNvGrpSpPr/>
          <p:nvPr/>
        </p:nvGrpSpPr>
        <p:grpSpPr>
          <a:xfrm>
            <a:off x="1320507" y="4649711"/>
            <a:ext cx="3785616" cy="1402286"/>
            <a:chOff x="3364992" y="2946926"/>
            <a:chExt cx="3785616" cy="1402286"/>
          </a:xfrm>
        </p:grpSpPr>
        <p:sp>
          <p:nvSpPr>
            <p:cNvPr id="11" name="Rounded Rectangle 10">
              <a:extLst>
                <a:ext uri="{FF2B5EF4-FFF2-40B4-BE49-F238E27FC236}">
                  <a16:creationId xmlns:a16="http://schemas.microsoft.com/office/drawing/2014/main" id="{795251F1-6871-F040-861D-828BE95821D9}"/>
                </a:ext>
              </a:extLst>
            </p:cNvPr>
            <p:cNvSpPr/>
            <p:nvPr/>
          </p:nvSpPr>
          <p:spPr>
            <a:xfrm>
              <a:off x="3364992" y="2946926"/>
              <a:ext cx="3785616" cy="1402286"/>
            </a:xfrm>
            <a:prstGeom prst="roundRect">
              <a:avLst/>
            </a:prstGeom>
            <a:solidFill>
              <a:schemeClr val="accent1"/>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2" name="Rounded Rectangle 8">
              <a:extLst>
                <a:ext uri="{FF2B5EF4-FFF2-40B4-BE49-F238E27FC236}">
                  <a16:creationId xmlns:a16="http://schemas.microsoft.com/office/drawing/2014/main" id="{327A1CD5-945A-434D-BB7A-077B88122135}"/>
                </a:ext>
              </a:extLst>
            </p:cNvPr>
            <p:cNvSpPr txBox="1"/>
            <p:nvPr/>
          </p:nvSpPr>
          <p:spPr>
            <a:xfrm>
              <a:off x="3433446" y="3015380"/>
              <a:ext cx="3648708" cy="1265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pt-BR" sz="2100" kern="1200" dirty="0" err="1"/>
                <a:t>By</a:t>
              </a:r>
              <a:r>
                <a:rPr lang="pt-BR" sz="2100" kern="1200" dirty="0"/>
                <a:t> </a:t>
              </a:r>
              <a:r>
                <a:rPr lang="pt-BR" sz="2100" kern="1200" dirty="0" err="1"/>
                <a:t>supporting</a:t>
              </a:r>
              <a:r>
                <a:rPr lang="pt-BR" sz="2100" kern="1200" dirty="0"/>
                <a:t> self-</a:t>
              </a:r>
              <a:r>
                <a:rPr lang="pt-BR" sz="2100" kern="1200" dirty="0" err="1"/>
                <a:t>determination</a:t>
              </a:r>
              <a:r>
                <a:rPr lang="pt-BR" sz="2100" kern="1200" dirty="0"/>
                <a:t> </a:t>
              </a:r>
              <a:r>
                <a:rPr lang="pt-BR" sz="2100" kern="1200" dirty="0" err="1"/>
                <a:t>of</a:t>
              </a:r>
              <a:r>
                <a:rPr lang="pt-BR" sz="2100" kern="1200" dirty="0"/>
                <a:t> </a:t>
              </a:r>
              <a:r>
                <a:rPr lang="pt-BR" sz="2100" kern="1200" dirty="0" err="1"/>
                <a:t>parties</a:t>
              </a:r>
              <a:r>
                <a:rPr lang="pt-BR" sz="2100" kern="1200" dirty="0"/>
                <a:t> </a:t>
              </a:r>
              <a:r>
                <a:rPr lang="pt-BR" sz="2100" kern="1200" dirty="0" err="1"/>
                <a:t>entering</a:t>
              </a:r>
              <a:r>
                <a:rPr lang="pt-BR" sz="2100" kern="1200" dirty="0"/>
                <a:t> </a:t>
              </a:r>
              <a:r>
                <a:rPr lang="pt-BR" sz="2100" kern="1200" dirty="0" err="1"/>
                <a:t>the</a:t>
              </a:r>
              <a:r>
                <a:rPr lang="pt-BR" sz="2100" kern="1200" dirty="0"/>
                <a:t> </a:t>
              </a:r>
              <a:r>
                <a:rPr lang="pt-BR" sz="2100" kern="1200" dirty="0" err="1"/>
                <a:t>mediation</a:t>
              </a:r>
              <a:r>
                <a:rPr lang="pt-BR" sz="2100" kern="1200" dirty="0"/>
                <a:t> </a:t>
              </a:r>
              <a:r>
                <a:rPr lang="pt-BR" sz="2100" kern="1200" dirty="0" err="1"/>
                <a:t>process</a:t>
              </a:r>
              <a:endParaRPr lang="en-US" sz="2100" kern="1200" dirty="0"/>
            </a:p>
          </p:txBody>
        </p:sp>
      </p:grpSp>
      <p:grpSp>
        <p:nvGrpSpPr>
          <p:cNvPr id="17" name="Group 16">
            <a:extLst>
              <a:ext uri="{FF2B5EF4-FFF2-40B4-BE49-F238E27FC236}">
                <a16:creationId xmlns:a16="http://schemas.microsoft.com/office/drawing/2014/main" id="{34FA5F9D-7C55-444E-BD12-35675B0BAD65}"/>
              </a:ext>
            </a:extLst>
          </p:cNvPr>
          <p:cNvGrpSpPr/>
          <p:nvPr/>
        </p:nvGrpSpPr>
        <p:grpSpPr>
          <a:xfrm>
            <a:off x="5954499" y="1689408"/>
            <a:ext cx="3785616" cy="1402286"/>
            <a:chOff x="3364992" y="2124"/>
            <a:chExt cx="3785616" cy="1402286"/>
          </a:xfrm>
        </p:grpSpPr>
        <p:sp>
          <p:nvSpPr>
            <p:cNvPr id="25" name="Rounded Rectangle 24">
              <a:extLst>
                <a:ext uri="{FF2B5EF4-FFF2-40B4-BE49-F238E27FC236}">
                  <a16:creationId xmlns:a16="http://schemas.microsoft.com/office/drawing/2014/main" id="{14429050-9533-804D-8659-31F082BF323C}"/>
                </a:ext>
              </a:extLst>
            </p:cNvPr>
            <p:cNvSpPr/>
            <p:nvPr/>
          </p:nvSpPr>
          <p:spPr>
            <a:xfrm>
              <a:off x="3364992" y="2124"/>
              <a:ext cx="3785616" cy="1402286"/>
            </a:xfrm>
            <a:prstGeom prst="roundRect">
              <a:avLst/>
            </a:prstGeom>
            <a:solidFill>
              <a:schemeClr val="accent1"/>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26" name="Rounded Rectangle 4">
              <a:extLst>
                <a:ext uri="{FF2B5EF4-FFF2-40B4-BE49-F238E27FC236}">
                  <a16:creationId xmlns:a16="http://schemas.microsoft.com/office/drawing/2014/main" id="{EC411CEE-29B1-A94D-9D4A-A972A9F6DE3C}"/>
                </a:ext>
              </a:extLst>
            </p:cNvPr>
            <p:cNvSpPr txBox="1"/>
            <p:nvPr/>
          </p:nvSpPr>
          <p:spPr>
            <a:xfrm>
              <a:off x="3433446" y="70578"/>
              <a:ext cx="3648708" cy="1265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pt-BR" sz="2100" kern="1200" dirty="0" err="1"/>
                <a:t>By</a:t>
              </a:r>
              <a:r>
                <a:rPr lang="pt-BR" sz="2100" kern="1200" dirty="0"/>
                <a:t> </a:t>
              </a:r>
              <a:r>
                <a:rPr lang="pt-BR" sz="2100" kern="1200" dirty="0" err="1"/>
                <a:t>acknowledging</a:t>
              </a:r>
              <a:r>
                <a:rPr lang="pt-BR" sz="2100" kern="1200" dirty="0"/>
                <a:t> cultural </a:t>
              </a:r>
              <a:r>
                <a:rPr lang="pt-BR" sz="2100" kern="1200" dirty="0" err="1"/>
                <a:t>influences</a:t>
              </a:r>
              <a:endParaRPr lang="en-US" sz="2100" kern="1200" dirty="0"/>
            </a:p>
          </p:txBody>
        </p:sp>
      </p:grpSp>
      <p:grpSp>
        <p:nvGrpSpPr>
          <p:cNvPr id="18" name="Group 17">
            <a:extLst>
              <a:ext uri="{FF2B5EF4-FFF2-40B4-BE49-F238E27FC236}">
                <a16:creationId xmlns:a16="http://schemas.microsoft.com/office/drawing/2014/main" id="{BBF0FE03-47D3-D94D-9507-8CD1E5B0A373}"/>
              </a:ext>
            </a:extLst>
          </p:cNvPr>
          <p:cNvGrpSpPr/>
          <p:nvPr/>
        </p:nvGrpSpPr>
        <p:grpSpPr>
          <a:xfrm>
            <a:off x="5954499" y="3161809"/>
            <a:ext cx="3785616" cy="1402286"/>
            <a:chOff x="3364992" y="1474525"/>
            <a:chExt cx="3785616" cy="1402286"/>
          </a:xfrm>
        </p:grpSpPr>
        <p:sp>
          <p:nvSpPr>
            <p:cNvPr id="23" name="Rounded Rectangle 22">
              <a:extLst>
                <a:ext uri="{FF2B5EF4-FFF2-40B4-BE49-F238E27FC236}">
                  <a16:creationId xmlns:a16="http://schemas.microsoft.com/office/drawing/2014/main" id="{EEE0DBF2-BB5F-5647-B6EE-864F5238E663}"/>
                </a:ext>
              </a:extLst>
            </p:cNvPr>
            <p:cNvSpPr/>
            <p:nvPr/>
          </p:nvSpPr>
          <p:spPr>
            <a:xfrm>
              <a:off x="3364992" y="1474525"/>
              <a:ext cx="3785616" cy="1402286"/>
            </a:xfrm>
            <a:prstGeom prst="roundRect">
              <a:avLst/>
            </a:prstGeom>
            <a:solidFill>
              <a:schemeClr val="accent1"/>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24" name="Rounded Rectangle 6">
              <a:extLst>
                <a:ext uri="{FF2B5EF4-FFF2-40B4-BE49-F238E27FC236}">
                  <a16:creationId xmlns:a16="http://schemas.microsoft.com/office/drawing/2014/main" id="{2C186AE0-1289-1449-B788-D24A69233BB7}"/>
                </a:ext>
              </a:extLst>
            </p:cNvPr>
            <p:cNvSpPr txBox="1"/>
            <p:nvPr/>
          </p:nvSpPr>
          <p:spPr>
            <a:xfrm>
              <a:off x="3433446" y="1542979"/>
              <a:ext cx="3648708" cy="1265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pt-BR" sz="2100" kern="1200" dirty="0" err="1"/>
                <a:t>By</a:t>
              </a:r>
              <a:r>
                <a:rPr lang="pt-BR" sz="2100" kern="1200" dirty="0"/>
                <a:t> </a:t>
              </a:r>
              <a:r>
                <a:rPr lang="pt-BR" sz="2100" kern="1200" dirty="0" err="1"/>
                <a:t>promoting</a:t>
              </a:r>
              <a:r>
                <a:rPr lang="pt-BR" sz="2100" kern="1200" dirty="0"/>
                <a:t> </a:t>
              </a:r>
              <a:r>
                <a:rPr lang="pt-BR" sz="2100" kern="1200" dirty="0" err="1"/>
                <a:t>transparency</a:t>
              </a:r>
              <a:endParaRPr lang="en-US" sz="2100" kern="1200" dirty="0"/>
            </a:p>
          </p:txBody>
        </p:sp>
      </p:grpSp>
      <p:grpSp>
        <p:nvGrpSpPr>
          <p:cNvPr id="19" name="Group 18">
            <a:extLst>
              <a:ext uri="{FF2B5EF4-FFF2-40B4-BE49-F238E27FC236}">
                <a16:creationId xmlns:a16="http://schemas.microsoft.com/office/drawing/2014/main" id="{7B3E5056-3A45-0B43-843E-118B3CCE3E54}"/>
              </a:ext>
            </a:extLst>
          </p:cNvPr>
          <p:cNvGrpSpPr/>
          <p:nvPr/>
        </p:nvGrpSpPr>
        <p:grpSpPr>
          <a:xfrm>
            <a:off x="5954499" y="4634210"/>
            <a:ext cx="3785616" cy="1402286"/>
            <a:chOff x="3364992" y="2946926"/>
            <a:chExt cx="3785616" cy="1402286"/>
          </a:xfrm>
        </p:grpSpPr>
        <p:sp>
          <p:nvSpPr>
            <p:cNvPr id="21" name="Rounded Rectangle 20">
              <a:extLst>
                <a:ext uri="{FF2B5EF4-FFF2-40B4-BE49-F238E27FC236}">
                  <a16:creationId xmlns:a16="http://schemas.microsoft.com/office/drawing/2014/main" id="{E91C3463-06F7-6F48-BB92-71FE803AC520}"/>
                </a:ext>
              </a:extLst>
            </p:cNvPr>
            <p:cNvSpPr/>
            <p:nvPr/>
          </p:nvSpPr>
          <p:spPr>
            <a:xfrm>
              <a:off x="3364992" y="2946926"/>
              <a:ext cx="3785616" cy="1402286"/>
            </a:xfrm>
            <a:prstGeom prst="roundRect">
              <a:avLst/>
            </a:prstGeom>
            <a:solidFill>
              <a:schemeClr val="accent1"/>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22" name="Rounded Rectangle 8">
              <a:extLst>
                <a:ext uri="{FF2B5EF4-FFF2-40B4-BE49-F238E27FC236}">
                  <a16:creationId xmlns:a16="http://schemas.microsoft.com/office/drawing/2014/main" id="{9A53A128-F05E-7E41-A47A-F2F998E2CFD1}"/>
                </a:ext>
              </a:extLst>
            </p:cNvPr>
            <p:cNvSpPr txBox="1"/>
            <p:nvPr/>
          </p:nvSpPr>
          <p:spPr>
            <a:xfrm>
              <a:off x="3433446" y="3015380"/>
              <a:ext cx="3648708" cy="1265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pt-BR" sz="2100" kern="1200" dirty="0" err="1"/>
                <a:t>By</a:t>
              </a:r>
              <a:r>
                <a:rPr lang="pt-BR" sz="2100" kern="1200" dirty="0"/>
                <a:t> </a:t>
              </a:r>
              <a:r>
                <a:rPr lang="pt-BR" sz="2100" kern="1200" dirty="0" err="1"/>
                <a:t>offering</a:t>
              </a:r>
              <a:r>
                <a:rPr lang="pt-BR" sz="2100" kern="1200" dirty="0"/>
                <a:t> a </a:t>
              </a:r>
              <a:r>
                <a:rPr lang="pt-BR" sz="2100" kern="1200" dirty="0" err="1"/>
                <a:t>simple</a:t>
              </a:r>
              <a:r>
                <a:rPr lang="pt-BR" sz="2100" kern="1200" dirty="0"/>
                <a:t> framework </a:t>
              </a:r>
              <a:r>
                <a:rPr lang="pt-BR" sz="2100" kern="1200" dirty="0" err="1"/>
                <a:t>to</a:t>
              </a:r>
              <a:r>
                <a:rPr lang="pt-BR" sz="2100" kern="1200" dirty="0"/>
                <a:t> start </a:t>
              </a:r>
              <a:r>
                <a:rPr lang="pt-BR" sz="2100" kern="1200" dirty="0" err="1"/>
                <a:t>any</a:t>
              </a:r>
              <a:r>
                <a:rPr lang="pt-BR" sz="2100" kern="1200" dirty="0"/>
                <a:t> </a:t>
              </a:r>
              <a:r>
                <a:rPr lang="pt-BR" sz="2100" kern="1200" dirty="0" err="1"/>
                <a:t>mediation</a:t>
              </a:r>
              <a:r>
                <a:rPr lang="pt-BR" sz="2100" kern="1200" dirty="0"/>
                <a:t> in </a:t>
              </a:r>
              <a:r>
                <a:rPr lang="pt-BR" sz="2100" kern="1200" dirty="0" err="1"/>
                <a:t>any</a:t>
              </a:r>
              <a:r>
                <a:rPr lang="pt-BR" sz="2100" kern="1200" dirty="0"/>
                <a:t> </a:t>
              </a:r>
              <a:r>
                <a:rPr lang="pt-BR" sz="2100" kern="1200" dirty="0" err="1"/>
                <a:t>venue</a:t>
              </a:r>
              <a:endParaRPr lang="en-US" sz="2100" kern="1200" dirty="0"/>
            </a:p>
          </p:txBody>
        </p:sp>
      </p:grpSp>
    </p:spTree>
    <p:extLst>
      <p:ext uri="{BB962C8B-B14F-4D97-AF65-F5344CB8AC3E}">
        <p14:creationId xmlns:p14="http://schemas.microsoft.com/office/powerpoint/2010/main" val="1537456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1F7A1-1389-0E42-8679-37F4446D4670}"/>
              </a:ext>
            </a:extLst>
          </p:cNvPr>
          <p:cNvSpPr>
            <a:spLocks noGrp="1"/>
          </p:cNvSpPr>
          <p:nvPr>
            <p:ph type="title"/>
          </p:nvPr>
        </p:nvSpPr>
        <p:spPr>
          <a:xfrm>
            <a:off x="1136428" y="627564"/>
            <a:ext cx="7474172" cy="1325563"/>
          </a:xfrm>
        </p:spPr>
        <p:txBody>
          <a:bodyPr>
            <a:normAutofit/>
          </a:bodyPr>
          <a:lstStyle/>
          <a:p>
            <a:r>
              <a:rPr lang="en-MY" dirty="0"/>
              <a:t>What the UDPM is </a:t>
            </a:r>
            <a:r>
              <a:rPr lang="en-MY" b="1" u="sng" dirty="0"/>
              <a:t>not</a:t>
            </a:r>
            <a:endParaRPr lang="pt-BR" b="1" u="sng" dirty="0"/>
          </a:p>
        </p:txBody>
      </p:sp>
      <p:sp>
        <p:nvSpPr>
          <p:cNvPr id="3" name="Content Placeholder 2">
            <a:extLst>
              <a:ext uri="{FF2B5EF4-FFF2-40B4-BE49-F238E27FC236}">
                <a16:creationId xmlns:a16="http://schemas.microsoft.com/office/drawing/2014/main" id="{EA8D5853-0CE3-4448-9C26-B847E1AADA7E}"/>
              </a:ext>
            </a:extLst>
          </p:cNvPr>
          <p:cNvSpPr>
            <a:spLocks noGrp="1"/>
          </p:cNvSpPr>
          <p:nvPr>
            <p:ph idx="1"/>
          </p:nvPr>
        </p:nvSpPr>
        <p:spPr>
          <a:xfrm>
            <a:off x="1011224" y="1777189"/>
            <a:ext cx="7816023" cy="4453247"/>
          </a:xfrm>
        </p:spPr>
        <p:txBody>
          <a:bodyPr anchor="ctr">
            <a:normAutofit/>
          </a:bodyPr>
          <a:lstStyle/>
          <a:p>
            <a:r>
              <a:rPr lang="en-MY" sz="2000" b="1" dirty="0"/>
              <a:t>An attempt to ”standardize” mediation </a:t>
            </a:r>
            <a:endParaRPr lang="en-MY" sz="2000" dirty="0"/>
          </a:p>
          <a:p>
            <a:r>
              <a:rPr lang="en-MY" sz="2000" b="1" dirty="0"/>
              <a:t>A set of rules</a:t>
            </a:r>
          </a:p>
          <a:p>
            <a:r>
              <a:rPr lang="en-MY" sz="2000" b="1" dirty="0"/>
              <a:t>A one way process</a:t>
            </a:r>
          </a:p>
          <a:p>
            <a:pPr marL="0" indent="0">
              <a:buNone/>
            </a:pPr>
            <a:endParaRPr lang="pt-BR" sz="17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Irritant">
            <a:extLst>
              <a:ext uri="{FF2B5EF4-FFF2-40B4-BE49-F238E27FC236}">
                <a16:creationId xmlns:a16="http://schemas.microsoft.com/office/drawing/2014/main" id="{BA9896A6-BDFB-4A54-B61D-9C63864E66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
        <p:nvSpPr>
          <p:cNvPr id="8" name="TextBox 7">
            <a:extLst>
              <a:ext uri="{FF2B5EF4-FFF2-40B4-BE49-F238E27FC236}">
                <a16:creationId xmlns:a16="http://schemas.microsoft.com/office/drawing/2014/main" id="{5FEEF792-22EF-484F-9CA6-60542209CA3F}"/>
              </a:ext>
            </a:extLst>
          </p:cNvPr>
          <p:cNvSpPr txBox="1"/>
          <p:nvPr/>
        </p:nvSpPr>
        <p:spPr>
          <a:xfrm>
            <a:off x="836679" y="6319845"/>
            <a:ext cx="1640129" cy="369332"/>
          </a:xfrm>
          <a:prstGeom prst="rect">
            <a:avLst/>
          </a:prstGeom>
          <a:noFill/>
        </p:spPr>
        <p:txBody>
          <a:bodyPr wrap="none" rtlCol="0">
            <a:spAutoFit/>
          </a:bodyPr>
          <a:lstStyle/>
          <a:p>
            <a:r>
              <a:rPr lang="pt-BR" dirty="0" err="1"/>
              <a:t>www.udpm.org</a:t>
            </a:r>
            <a:endParaRPr lang="pt-BR" dirty="0"/>
          </a:p>
        </p:txBody>
      </p:sp>
    </p:spTree>
    <p:extLst>
      <p:ext uri="{BB962C8B-B14F-4D97-AF65-F5344CB8AC3E}">
        <p14:creationId xmlns:p14="http://schemas.microsoft.com/office/powerpoint/2010/main" val="557803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854313-8A46-734E-B3DE-2EAD05B41D6D}"/>
              </a:ext>
            </a:extLst>
          </p:cNvPr>
          <p:cNvSpPr>
            <a:spLocks noGrp="1"/>
          </p:cNvSpPr>
          <p:nvPr>
            <p:ph type="title"/>
          </p:nvPr>
        </p:nvSpPr>
        <p:spPr>
          <a:xfrm>
            <a:off x="966952" y="1204108"/>
            <a:ext cx="2669406" cy="1781175"/>
          </a:xfrm>
        </p:spPr>
        <p:txBody>
          <a:bodyPr>
            <a:normAutofit/>
          </a:bodyPr>
          <a:lstStyle/>
          <a:p>
            <a:r>
              <a:rPr lang="pt-BR" sz="3200" dirty="0" err="1">
                <a:solidFill>
                  <a:srgbClr val="FFFFFF"/>
                </a:solidFill>
              </a:rPr>
              <a:t>It’s</a:t>
            </a:r>
            <a:r>
              <a:rPr lang="pt-BR" sz="3200" dirty="0">
                <a:solidFill>
                  <a:srgbClr val="FFFFFF"/>
                </a:solidFill>
              </a:rPr>
              <a:t> time for </a:t>
            </a:r>
            <a:r>
              <a:rPr lang="pt-BR" sz="3200" dirty="0" err="1">
                <a:solidFill>
                  <a:srgbClr val="FFFFFF"/>
                </a:solidFill>
              </a:rPr>
              <a:t>you</a:t>
            </a:r>
            <a:r>
              <a:rPr lang="pt-BR" sz="3200" dirty="0">
                <a:solidFill>
                  <a:srgbClr val="FFFFFF"/>
                </a:solidFill>
              </a:rPr>
              <a:t> </a:t>
            </a:r>
            <a:r>
              <a:rPr lang="pt-BR" sz="3200" dirty="0" err="1">
                <a:solidFill>
                  <a:srgbClr val="FFFFFF"/>
                </a:solidFill>
              </a:rPr>
              <a:t>to</a:t>
            </a:r>
            <a:r>
              <a:rPr lang="pt-BR" sz="3200" dirty="0">
                <a:solidFill>
                  <a:srgbClr val="FFFFFF"/>
                </a:solidFill>
              </a:rPr>
              <a:t> </a:t>
            </a:r>
            <a:r>
              <a:rPr lang="pt-BR" sz="3200" dirty="0" err="1">
                <a:solidFill>
                  <a:srgbClr val="FFFFFF"/>
                </a:solidFill>
              </a:rPr>
              <a:t>act</a:t>
            </a:r>
            <a:r>
              <a:rPr lang="pt-BR" sz="3200" dirty="0">
                <a:solidFill>
                  <a:srgbClr val="FFFFFF"/>
                </a:solidFill>
              </a:rPr>
              <a:t>!</a:t>
            </a:r>
          </a:p>
        </p:txBody>
      </p:sp>
      <p:sp>
        <p:nvSpPr>
          <p:cNvPr id="3" name="Content Placeholder 2">
            <a:extLst>
              <a:ext uri="{FF2B5EF4-FFF2-40B4-BE49-F238E27FC236}">
                <a16:creationId xmlns:a16="http://schemas.microsoft.com/office/drawing/2014/main" id="{144608FB-E14F-3D46-98E0-134DEE24AC35}"/>
              </a:ext>
            </a:extLst>
          </p:cNvPr>
          <p:cNvSpPr>
            <a:spLocks noGrp="1"/>
          </p:cNvSpPr>
          <p:nvPr>
            <p:ph idx="1"/>
          </p:nvPr>
        </p:nvSpPr>
        <p:spPr>
          <a:xfrm>
            <a:off x="966952" y="3561295"/>
            <a:ext cx="6365786" cy="1129459"/>
          </a:xfrm>
        </p:spPr>
        <p:txBody>
          <a:bodyPr>
            <a:normAutofit/>
          </a:bodyPr>
          <a:lstStyle/>
          <a:p>
            <a:r>
              <a:rPr lang="en-US" sz="3200" b="1" dirty="0"/>
              <a:t>Endorse the UDPM, apply it and speak about it with your peers!</a:t>
            </a:r>
          </a:p>
          <a:p>
            <a:pPr marL="0" indent="0">
              <a:buNone/>
            </a:pPr>
            <a:endParaRPr lang="en-US" dirty="0"/>
          </a:p>
        </p:txBody>
      </p:sp>
      <p:pic>
        <p:nvPicPr>
          <p:cNvPr id="5" name="Picture 4" descr="Text&#10;&#10;Description automatically generated">
            <a:extLst>
              <a:ext uri="{FF2B5EF4-FFF2-40B4-BE49-F238E27FC236}">
                <a16:creationId xmlns:a16="http://schemas.microsoft.com/office/drawing/2014/main" id="{59AA8989-9524-41D7-B249-153F318C4C38}"/>
              </a:ext>
            </a:extLst>
          </p:cNvPr>
          <p:cNvPicPr>
            <a:picLocks noChangeAspect="1"/>
          </p:cNvPicPr>
          <p:nvPr/>
        </p:nvPicPr>
        <p:blipFill>
          <a:blip r:embed="rId3"/>
          <a:stretch>
            <a:fillRect/>
          </a:stretch>
        </p:blipFill>
        <p:spPr>
          <a:xfrm>
            <a:off x="7469579" y="1920493"/>
            <a:ext cx="4069890" cy="2869273"/>
          </a:xfrm>
          <a:prstGeom prst="rect">
            <a:avLst/>
          </a:prstGeom>
        </p:spPr>
      </p:pic>
      <p:sp>
        <p:nvSpPr>
          <p:cNvPr id="7" name="TextBox 6">
            <a:extLst>
              <a:ext uri="{FF2B5EF4-FFF2-40B4-BE49-F238E27FC236}">
                <a16:creationId xmlns:a16="http://schemas.microsoft.com/office/drawing/2014/main" id="{3E6DF047-2134-FC47-AE6F-54B0DF920934}"/>
              </a:ext>
            </a:extLst>
          </p:cNvPr>
          <p:cNvSpPr txBox="1"/>
          <p:nvPr/>
        </p:nvSpPr>
        <p:spPr>
          <a:xfrm>
            <a:off x="2985407" y="4797504"/>
            <a:ext cx="6221185" cy="1107996"/>
          </a:xfrm>
          <a:prstGeom prst="rect">
            <a:avLst/>
          </a:prstGeom>
          <a:noFill/>
        </p:spPr>
        <p:txBody>
          <a:bodyPr wrap="square">
            <a:spAutoFit/>
          </a:bodyPr>
          <a:lstStyle/>
          <a:p>
            <a:r>
              <a:rPr lang="en-US" sz="6600" b="1" dirty="0" err="1"/>
              <a:t>www.udpm.org</a:t>
            </a:r>
            <a:endParaRPr lang="en-US" sz="6600" b="1" dirty="0"/>
          </a:p>
        </p:txBody>
      </p:sp>
    </p:spTree>
    <p:extLst>
      <p:ext uri="{BB962C8B-B14F-4D97-AF65-F5344CB8AC3E}">
        <p14:creationId xmlns:p14="http://schemas.microsoft.com/office/powerpoint/2010/main" val="2578827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36BFADD7-5FAC-804E-975F-21BD608DF309}"/>
              </a:ext>
            </a:extLst>
          </p:cNvPr>
          <p:cNvPicPr>
            <a:picLocks noChangeAspect="1"/>
          </p:cNvPicPr>
          <p:nvPr/>
        </p:nvPicPr>
        <p:blipFill>
          <a:blip r:embed="rId3"/>
          <a:stretch>
            <a:fillRect/>
          </a:stretch>
        </p:blipFill>
        <p:spPr>
          <a:xfrm>
            <a:off x="4107980" y="0"/>
            <a:ext cx="4030299" cy="4000072"/>
          </a:xfrm>
          <a:prstGeom prst="rect">
            <a:avLst/>
          </a:prstGeom>
        </p:spPr>
      </p:pic>
      <p:sp>
        <p:nvSpPr>
          <p:cNvPr id="4" name="TextBox 3">
            <a:extLst>
              <a:ext uri="{FF2B5EF4-FFF2-40B4-BE49-F238E27FC236}">
                <a16:creationId xmlns:a16="http://schemas.microsoft.com/office/drawing/2014/main" id="{24A96568-6BC3-1A4C-9533-DC16A5E64465}"/>
              </a:ext>
            </a:extLst>
          </p:cNvPr>
          <p:cNvSpPr txBox="1"/>
          <p:nvPr/>
        </p:nvSpPr>
        <p:spPr>
          <a:xfrm>
            <a:off x="4107980" y="4000072"/>
            <a:ext cx="4030299"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a:ln>
                <a:noFill/>
              </a:ln>
              <a:solidFill>
                <a:srgbClr val="8B0303"/>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8B0303"/>
                </a:solidFill>
                <a:effectLst/>
                <a:uLnTx/>
                <a:uFillTx/>
                <a:latin typeface="Calibri" panose="020F0502020204030204"/>
                <a:ea typeface="+mn-ea"/>
                <a:cs typeface="+mn-cs"/>
              </a:rPr>
              <a:t>Alliance </a:t>
            </a:r>
            <a:r>
              <a:rPr kumimoji="0" lang="pt-BR" sz="2800" b="1" i="0" u="none" strike="noStrike" kern="1200" cap="none" spc="0" normalizeH="0" baseline="0" noProof="0" err="1">
                <a:ln>
                  <a:noFill/>
                </a:ln>
                <a:solidFill>
                  <a:srgbClr val="8B0303"/>
                </a:solidFill>
                <a:effectLst/>
                <a:uLnTx/>
                <a:uFillTx/>
                <a:latin typeface="Calibri" panose="020F0502020204030204"/>
                <a:ea typeface="+mn-ea"/>
                <a:cs typeface="+mn-cs"/>
              </a:rPr>
              <a:t>of</a:t>
            </a:r>
            <a:r>
              <a:rPr kumimoji="0" lang="pt-BR" sz="2800" b="1" i="0" u="none" strike="noStrike" kern="1200" cap="none" spc="0" normalizeH="0" baseline="0" noProof="0">
                <a:ln>
                  <a:noFill/>
                </a:ln>
                <a:solidFill>
                  <a:srgbClr val="8B0303"/>
                </a:solidFill>
                <a:effectLst/>
                <a:uLnTx/>
                <a:uFillTx/>
                <a:latin typeface="Calibri" panose="020F0502020204030204"/>
                <a:ea typeface="+mn-ea"/>
                <a:cs typeface="+mn-cs"/>
              </a:rPr>
              <a:t> </a:t>
            </a:r>
            <a:r>
              <a:rPr kumimoji="0" lang="pt-BR" sz="2800" b="1" i="0" u="none" strike="noStrike" kern="1200" cap="none" spc="0" normalizeH="0" baseline="0" noProof="0" err="1">
                <a:ln>
                  <a:noFill/>
                </a:ln>
                <a:solidFill>
                  <a:srgbClr val="8B0303"/>
                </a:solidFill>
                <a:effectLst/>
                <a:uLnTx/>
                <a:uFillTx/>
                <a:latin typeface="Calibri" panose="020F0502020204030204"/>
                <a:ea typeface="+mn-ea"/>
                <a:cs typeface="+mn-cs"/>
              </a:rPr>
              <a:t>Mediators</a:t>
            </a:r>
            <a:endParaRPr kumimoji="0" lang="pt-BR" sz="2800" b="1" i="0" u="none" strike="noStrike" kern="1200" cap="none" spc="0" normalizeH="0" baseline="0" noProof="0">
              <a:ln>
                <a:noFill/>
              </a:ln>
              <a:solidFill>
                <a:srgbClr val="8B0303"/>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8B0303"/>
                </a:solidFill>
                <a:effectLst/>
                <a:uLnTx/>
                <a:uFillTx/>
                <a:latin typeface="Calibri" panose="020F0502020204030204"/>
                <a:ea typeface="+mn-ea"/>
                <a:cs typeface="+mn-cs"/>
              </a:rPr>
              <a:t>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8B0303"/>
                </a:solidFill>
                <a:effectLst/>
                <a:uLnTx/>
                <a:uFillTx/>
                <a:latin typeface="Calibri" panose="020F0502020204030204"/>
                <a:ea typeface="+mn-ea"/>
                <a:cs typeface="+mn-cs"/>
              </a:rPr>
              <a:t>Universal </a:t>
            </a:r>
            <a:r>
              <a:rPr kumimoji="0" lang="pt-BR" sz="2800" b="1" i="0" u="none" strike="noStrike" kern="1200" cap="none" spc="0" normalizeH="0" baseline="0" noProof="0" err="1">
                <a:ln>
                  <a:noFill/>
                </a:ln>
                <a:solidFill>
                  <a:srgbClr val="8B0303"/>
                </a:solidFill>
                <a:effectLst/>
                <a:uLnTx/>
                <a:uFillTx/>
                <a:latin typeface="Calibri" panose="020F0502020204030204"/>
                <a:ea typeface="+mn-ea"/>
                <a:cs typeface="+mn-cs"/>
              </a:rPr>
              <a:t>Disclosure</a:t>
            </a:r>
            <a:endParaRPr kumimoji="0" lang="pt-BR" sz="1600" b="1" i="0" u="none" strike="noStrike" kern="1200" cap="none" spc="0" normalizeH="0" baseline="0" noProof="0">
              <a:ln>
                <a:noFill/>
              </a:ln>
              <a:solidFill>
                <a:srgbClr val="8B0303"/>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CAEF8B6-4250-F04A-998C-EA0DC0A18A69}"/>
              </a:ext>
            </a:extLst>
          </p:cNvPr>
          <p:cNvSpPr txBox="1"/>
          <p:nvPr/>
        </p:nvSpPr>
        <p:spPr>
          <a:xfrm>
            <a:off x="4092859" y="5631288"/>
            <a:ext cx="4045420" cy="646331"/>
          </a:xfrm>
          <a:prstGeom prst="rect">
            <a:avLst/>
          </a:prstGeom>
          <a:solidFill>
            <a:schemeClr val="bg1">
              <a:lumMod val="9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www.udpm.org</a:t>
            </a:r>
          </a:p>
        </p:txBody>
      </p:sp>
    </p:spTree>
    <p:extLst>
      <p:ext uri="{BB962C8B-B14F-4D97-AF65-F5344CB8AC3E}">
        <p14:creationId xmlns:p14="http://schemas.microsoft.com/office/powerpoint/2010/main" val="37256133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3362</TotalTime>
  <Words>994</Words>
  <Application>Microsoft Macintosh PowerPoint</Application>
  <PresentationFormat>Widescreen</PresentationFormat>
  <Paragraphs>107</Paragraphs>
  <Slides>7</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Calibri Light</vt:lpstr>
      <vt:lpstr>Office Theme</vt:lpstr>
      <vt:lpstr>1_Office Theme</vt:lpstr>
      <vt:lpstr>UNIVERSAL DISCLOSURE PROTOCOL FOR MEDIATION (UDPM)</vt:lpstr>
      <vt:lpstr>What is the UDPM?</vt:lpstr>
      <vt:lpstr>Why do we need a Universal Protocol for Disclosure in Mediation (UDPM)?</vt:lpstr>
      <vt:lpstr>How is the UDPM making mediation mainstream?</vt:lpstr>
      <vt:lpstr>What the UDPM is not</vt:lpstr>
      <vt:lpstr>It’s time for you to act!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DISCLOSURE PROTOCOL FOR MEDIATION (UDPM)</dc:title>
  <dc:creator>Ana Gonçalves</dc:creator>
  <cp:lastModifiedBy>François Bogacz</cp:lastModifiedBy>
  <cp:revision>32</cp:revision>
  <dcterms:created xsi:type="dcterms:W3CDTF">2021-10-11T03:57:41Z</dcterms:created>
  <dcterms:modified xsi:type="dcterms:W3CDTF">2022-02-24T01:59:09Z</dcterms:modified>
</cp:coreProperties>
</file>